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let my soul, eternal King, 
To Thee its grateful tribute bring ; 
My knee with humble homage bow, 
My tongue perform its solemn v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nature sings Thy boundless love, 
In worlds below and worlds above ; 
But in Thy blessed Word I trace 
Diviner wonders of Thy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re Jesus bids my sorrows cease, 
And gives my labouring conscience peace; 
Here lifts my grateful passions high, 
And points to mansions in the sk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love like this, oh, let my song 
Through endless years Thy praise 
prolong ! 
Let distant climes Thy name adore, 
Till time and nature are no 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2026-09-15T09:55:31Z</dcterms:created>
  <dcterms:modified xsi:type="dcterms:W3CDTF">2026-09-15T09:55:31Z</dcterms:modified>
  <dc:title>Hymn : 265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