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லோக கானமே! தூதர் மீட்டிய இராகமே!
வானிலெங்கும் கேட்குதே! தேன் மழை சங்கீதம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வர் இசைபாடிட யாதவர் மனம் மகிழ்ந்திட
வந்தது கிறிஸ்மஸ்! மலர்ந்தது புதுயுகம்
ஹேப்பி ஹேப்பி கிறிஸ்மஸ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யர் மனுவேலன் புகழென்றும் வாழ்க!
உன்னத தேவனின் சுடர் எங்கும் பரவ
மண்ணின் மீது அமைதி வந்தாள
மனிதர்கள் மத்தியில் பிரியம் நிலவ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ாஜா வருகையில் கர்ஜனை இல்லை!
கோமகன் வந்தார் தோரணை இல்லை!
மேளங்கள் தாளங்கள் ஆர்ப்பாட்டம் இல்லை!
இரத்தினக் கம்பள வரவேற்பு இல்லை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றைமகன் மனுவாய்ப் பிறந்தது விந்தை
இறைமகன் வரவால் ஒழிந்தது நிந்தை
இயேசுவின் அருளால் இதயத்தில் தூய்மை
வென்றது வாய்மை தோன்றுது புது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2026-09-08T09:48:29Z</dcterms:created>
  <dcterms:modified xsi:type="dcterms:W3CDTF">2026-09-08T09:48:29Z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