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e at best is very brief, 
Like the falling of a leaf, 
Like the binding of a sheaf: 
Be in time ! 
Fleeting days are telling fast 
That the die will soon be cast, 
And the fatal line be passed : 
Be in time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in time ! ... Be in time ! . . 
While the voice of Jesus calls you, 
Be in time ! . . . 
If in sin you longer wait, 
You may find no open gate, 
And your cry be just too late: 
Be in tim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Fairest flowers soon decay, 
Youth and beauty pass away ; 
Oh, you have not long to stay : 
Be in time ! 
While God's Spirit bids you come, 
Sinner, do not longer roam, 
Lest you seal your hopeless doom : 
Be in time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ime is gliding swiftly by, 
Death and judgment draweth nigh, 
To the arms of Jesus fly : 
Be in time ! 
Oh, I pray you count the cost, 
Ere the fatal line be crossed, 
And your soul in hell be lost : 
Be in time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inner, heed the warning voice, 
Make the Lord your final choice, 
Then all heaven will rejoice : 
Be in time ! 
Come from darkness into light ; 
Come, let Jesus make you right ; 
Come, and start for heaven to-night 
Be in ti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2026-07-09T08:57:29Z</dcterms:created>
  <dcterms:modified xsi:type="dcterms:W3CDTF">2026-07-09T08:57:29Z</dcterms:modified>
  <dc:title>Hymn : 437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