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வியினுடைய அநுக்கிரகம் அவனவனுடைய பிரயோஜனத்திற்கென்று அளிக்கப்பட்ட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டியெனில், ஒருவனுக்கு ஆவியினாலே ஞானத்தைப் போதிக்கும் வசனமும், வேறொருவனுக்கு அந்த ஆவியினாலேயே அறிவை உணர்த்தும் வசனம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டியெனில், ஒருவனுக்கு ஆவியினாலே ஞானத்தைப் போதிக்கும் வசனமும், வேறொருவனுக்கு அந்த ஆவியினாலேயே அறிவை உணர்த்தும் வசனம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ேறொருவனுக்கு அந்த ஆவியினாலேயே விசுவாசமும், வேறொருவனுக்கு அந்த ஆவியினாலேயே குணமாக்கும் வரங்கள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றொருவனுக்கு அற்புதங்களைச்செய்யும் சக்தியும், வேறொருவனுக்குத் தீர்க்கதரிசனம் உரைத்தலும், வேறொருவனுக்கு ஆவிகளைப் பகுத்தறிதலும், வேறொருவனுக்குப் பற்பல பாஷைகளைப்பேசுதலும், வேறொருவனுக்குப் பாஷைகளை வியாக்கியானம்பண்ணுதலும் அளிக்கப்படு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றொருவனுக்கு அற்புதங்களைச்செய்யும் சக்தியும், வேறொருவனுக்குத் தீர்க்கதரிசனம் உரைத்தலும், வேறொருவனுக்கு ஆவிகளைப் பகுத்தறிதலும், வேறொருவனுக்குப் பற்பல பாஷைகளைப்பேசுதலும், வேறொருவனுக்குப் பாஷைகளை வியாக்கியானம்பண்ணுதலும் அளிக்கப்படு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யெல்லாம் அந்த ஒரே ஆவியானவர் நடப்பித்து, தமது சித்தத்தின்படியே அவனவனுக்குப் பகிர்ந்துகொட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டியெனில், சரீரம் ஒன்று, அதற்கு அவயவங்கள் அநேகம்; ஒரே சரீரத்தின் அவயவங்களெல்லாம் அநேகமாயிருந்தும், சரீரம் ஒன்றாகவேயிருக்கிறது; அந்தப்பிரகாரமாகக் கிறிஸ்துவும் இ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டியெனில், சரீரம் ஒன்று, அதற்கு அவயவங்கள் அநேகம்; ஒரே சரீரத்தின் அவயவங்களெல்லாம் அநேகமாயிருந்தும், சரீரம் ஒன்றாகவேயிருக்கிறது; அந்தப்பிரகாரமாகக் கிறிஸ்துவும் இ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ம் யூதராயினும், கிரேக்கராயினும், அடிமைகளாயினும், சுயாதீனராயினும், எல்லாரும் ஒரே ஆவியினாலே ஒரே சரீரத்திற்குள்ளாக ஞானஸ்நானம்பண்ணப்பட்டு, எல்லாரும் ஒரே ஆவிக்குள்ளாகவே தாகந்தீர்க்கப்பட்ட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ஆவிக்குரியவரங்களைக் குறித்து நீங்கள் அறியாதிருக்க எனக்கு மன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ம் யூதராயினும், கிரேக்கராயினும், அடிமைகளாயினும், சுயாதீனராயினும், எல்லாரும் ஒரே ஆவியினாலே ஒரே சரீரத்திற்குள்ளாக ஞானஸ்நானம்பண்ணப்பட்டு, எல்லாரும் ஒரே ஆவிக்குள்ளாகவே தாகந்தீர்க்கப்பட்ட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ீரமும் ஒரே அவயவமாயிராமல் அநேக அவயவங்களை உடையதா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ானது நான் கையாயிராதபடியினாலே, நான் சரீரத்தின் அவயவமல்லவென்றால், அதினாலே அது சரீரத்தின் அவயமாயிராத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ாதானது நான் கண்ணாயிராதபடியினாலே, நான் சரீரத்தின் அவயவமல்லவென்றால், அதினாலே அது சரீரத்தின் அவயவமாயிராதோ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ரீரம் முழுவதும் கண்ணானால், செவி எங்கே? அது முழுவதும் செவியானால், மோப்பம் எங்கே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் தமது சித்தத்தின்படி, அவயவங்கள் ஒவ்வொன்றையும் சரீரத்திலே வை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யெல்லாம் ஒரே அவயவமாயிருந்தால், சரீரம் எங்கே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யவங்கள் அநேகமாயிருந்தும் சரீரம் ஒன்ற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ண்ணானது கையைப்பார்த்து: நீ எனக்கு வேண்டுவதில்லையென்றும்; தலையானது கால்களை நோக்கி: நீங்கள் எனக்கு வேண்டுவதில்லையென்றும் சொல்லக்கூட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ண்ணானது கையைப்பார்த்து: நீ எனக்கு வேண்டுவதில்லையென்றும்; தலையானது கால்களை நோக்கி: நீங்கள் எனக்கு வேண்டுவதில்லையென்றும் சொல்லக்கூட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ஞ்ஞானிகளாயிருந்தபோது ஏவப்பட்டபடியே, ஊமையான விக்கிரகங்களிடத்தில் மனதைச் செலுத்தினீர்களென்று உங்களுக்குத் தெரியும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ரீர அவயவங்களில் பலவீனமுள்ளவைகளாய்க் காணப்படுகிறவைகளே மிகவும் வேண்டியவைகளா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லும், சரீர அவயவங்களில் கனவீனமாய்க் காணப்படுகிறவைகளுக்கே அதிக கனத்தைக் கொடுக்கிறோம்; நம்மில் இலட்சணமில்லாதவைகளே அதிக அலங்காரம் பெறும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லும், சரீர அவயவங்களில் கனவீனமாய்க் காணப்படுகிறவைகளுக்கே அதிக கனத்தைக் கொடுக்கிறோம்; நம்மில் இலட்சணமில்லாதவைகளே அதிக அலங்காரம் பெறும்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ில் இலட்சணமுள்ளவைகளுக்கு அலங்கரிப்பு வேண்டிய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ில் இலட்சணமுள்ளவைகளுக்கு அலங்கரிப்பு வேண்டிய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ரீரத்திலே பிரிவினையுண்டாயிராமல், அவயவங்கள் ஒன்றைக்குறித்து ஒன்று கவலையாயிருக்கும்படிக்கு, தேவன் கனத்தில் குறைவுள்ளதற்கு அதிக கனத்தைக் கொடுத்து, இப்படிச் சரீரத்தை அமைத்திருக்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தலால் ஒரு அவயவம் பாடுபட்டால் எல்லா அவயவங்களும் கூடப் பாடுபடும்; ஒரு அவயவம் மகிமைப்பட்டால் எல்லா அவயவங்களும் கூடச் சந்தோஷ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தலால் ஒரு அவயவம் பாடுபட்டால் எல்லா அவயவங்களும் கூடப் பாடுபடும்; ஒரு அவயவம் மகிமைப்பட்டால் எல்லா அவயவங்களும் கூடச் சந்தோஷ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ே கிறிஸ்துவின் சரீரமாயும், தனித்தனியே அவயவங்களாயுமிருக்கிற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ானவர் சபையிலே முதலாவது அப்போஸ்தலரையும், இரண்டாவது தீர்க்கதரிசிகளையும், மூன்றாவது போதகர்களையும், பின்பு அற்புதங்களையும், பின்பு குணமாக்கும் வரங்களையும், ஊழியங்களையும், ஆளுகைகளையும், பலவித பாஷைகளையும் ஏற்படுத்தினார்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, தேவனுடைய ஆவியினாலே பேசுகிற எவனும் இயேசுவைச் சபிக்கப்பட்டவனென்று சொல்லமாட்டானென்றும், பரிசுத்த ஆவியினாலேயன்றி இயேசுவைக் கர்த்தரென்று ஒருவனும் சொல்லக்கூடாதென்றும், உங்களுக்குத் தெரிவிக்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ானவர் சபையிலே முதலாவது அப்போஸ்தலரையும், இரண்டாவது தீர்க்கதரிசிகளையும், மூன்றாவது போதகர்களையும், பின்பு அற்புதங்களையும், பின்பு குணமாக்கும் வரங்களையும், ஊழியங்களையும், ஆளுகைகளையும், பலவித பாஷைகளையும் ஏற்படுத்தினார்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ானவர் சபையிலே முதலாவது அப்போஸ்தலரையும், இரண்டாவது தீர்க்கதரிசிகளையும், மூன்றாவது போதகர்களையும், பின்பு அற்புதங்களையும், பின்பு குணமாக்கும் வரங்களையும், ஊழியங்களையும், ஆளுகைகளையும், பலவித பாஷைகளையும் ஏற்படுத்தினார்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ல்லாரும் அப்போஸ்தலர்களா? எல்லாரும் தீர்க்கதரிசிகளா? எல்லாரும் போதகர்களா? எல்லாரும் அற்புதங்களைச் செய்கிறவர்களா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ல்லாரும் அப்போஸ்தலர்களா? எல்லாரும் தீர்க்கதரிசிகளா? எல்லாரும் போதகர்களா? எல்லாரும் அற்புதங்களைச் செய்கிறவர்களா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ல்லாரும் குணமாக்கும் வரங்களுடையவர்களா? எல்லாரும் அந்நியபாஷைகளைப் பேசுகிறார்களா? எல்லாரும் வியாக்கியானம் பண்ணுகிறார்களா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ப்படியிருக்க, முக்கியமான வரங்களை நாடுங்கள்; இன்னும் அதிக மேன்மையான வழியையும் உங்களுக்குக் காண்பிக்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ப்படியிருக்க, முக்கியமான வரங்களை நாடுங்கள்; இன்னும் அதிக மேன்மையான வழியையும் உங்களுக்குக் காண்பி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, தேவனுடைய ஆவியினாலே பேசுகிற எவனும் இயேசுவைச் சபிக்கப்பட்டவனென்று சொல்லமாட்டானென்றும், பரிசுத்த ஆவியினாலேயன்றி இயேசுவைக் கர்த்தரென்று ஒருவனும் சொல்லக்கூடாதென்றும், உங்களுக்குத் தெரிவிக்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ரங்களில் வித்தியாசங்கள் உண்டு ஆவியானவர் ஒருவர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ஊழியங்களிலேயும் வித்தியாசங்கள் உண்டு, கர்த்தர் ஒருவர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ரியைகளிலேயும் வித்தியாசங்களுண்டு, எல்லாருக்குள்ளும் எல்லாவற்றையும் நடப்பிக்கிற தேவன் ஒருவர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ரியைகளிலேயும் வித்தியாசங்களுண்டு, எல்லாருக்குள்ளும் எல்லாவற்றையும் நடப்பிக்கிற தேவன் ஒருவர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िन्तु सब के लाभ पहुंचाने के लिये हर एक को आत्मा का प्रकाश दि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एक को आत्मा के द्वारा बुद्धि की बातें दी जाती हैं; और दूसरे को उसी आत्मा के अनुसार ज्ञ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बात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किसी को उसी आत्मा से विश्वास; और किसी को उसी एक आत्मा से चंगा करने का वरदान दि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किसी को सामर्थ के काम करने की शक्ति; और किसी को भविष्यद्वाणी की; और किसी को आत्माओं की परख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किसी को अनेक प्रकार की भाषा; और किसी को भाषाओं का अर्थ बत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न्तु ये सब प्रभावशाली कार्य वही एक आत्मा करवाता है, और जिसे जो चाहता है वह बांट दे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जिस प्रकार देह तो एक है और उसके अंग बहुत से हैं, और उस एक देह के सब अंग, बहुत होने पर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मिलकर एक ही देह हैं, उसी प्रकार मसीह 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हम सब ने क्या यहूदी हो, क्या युनानी, क्या दास, क्या स्वतंत्र एक ही आत्मा के द्वारा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भाइयों, मैं नहीं चाहता कि तुम आत्मिक वरदानों के विषय में अज्ञात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ह होने के लिये बपतिस्मा लिया, और हम सब को एक ही आत्मा पिल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 कि देह में एक ही अंग नहीं, परन्तु बहुत स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पांव कहे कि मैं हाथ नहीं, इसलिये देह का नहीं, तो क्या वह इस कारण देह का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दि कान कहे; कि मैं आंख नहीं, इसलिये देह का नहीं, तो क्या वह इस कारण देह का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दि सारी देह आंख की होती तो सुनना कहां से होता? यदि सारी देह कान ही होती तो सूंघना कहां हो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न्तु सचमुच परमेश्वर ने अंगो को अपनी इच्छा के अनुसार एक एक कर के देह में र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दि वे सब एक ही अंग होते, तो देह कहां होत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अब अंग तो बहुत से हैं, परन्तु देह एक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आंख हाथ से नहीं कह सकती, कि मुझे तेरा प्रयोजन नहीं, और न सिर पांवों से कह सकता है, कि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ा प्रयोजन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ुम जानते हो, कि जब तुम अन्यजाति थे, तो गूंगी मूरतों के पीछे जैसे चलाए जाते थे वैसे चल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देह के वे अंग जो औरों से निर्बल देख पड़ते हैं, बहुत ही आवश्यक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देह के जिन अंगो को हम आदर के योग्य नहीं समझते हैं उन्ही को हम अधिक आदर देते हैं; और हम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ोभाहीन अंग और भी बहुत शोभायमान हो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भी हमारे शोभायमान अंगो को इस का प्रयोजन नहीं, परन्तु परमेश्वर ने देह को ऐसा बना दिया है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अंग को घटी थी उसी को और भी बहुत आद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ाकि देह में फूट न पड़े, परन्तु अंग एक दूसरे की बराबर चिन्त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लिये यदि एक अंग दु:ख पाता है, तो सब अंग उसके साथ दु:ख पाते हैं; और यदि एक अंग की बड़ाई हो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तो उसके साथ सब अंग आनन्द मन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ी प्रकार तुम सब मिल कर मसीह की देह हो, और अलग अलग उसके अंग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परमेश्वर ने कलीसिया में अलग अलग व्यक्ति नियुक्त किए हैं; प्रथम प्रेरित, दूसरे भविष्यद्वक्त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लिये मैं तुम्हें चितौनी देता हूं कि जो कोई परमेश्वर की आत्मा की अगुआई से बोलता है, वह नहीं क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सरे शिक्षक, फिर सामर्थ के काम करने वाले, फिर चंगा करने वाले, और उपकार करने वाले, और प्रधान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ना प्रकार की भाषा बोलने वा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ा सब प्रेरित हैं? क्या सब भविष्यद्वक्ता हैं? क्या सब उपदेशक हैं? क्या सब सामर्थ के काम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ा सब को चंगा करने का वरदान मिला है? क्या सब नाना प्रकार की भाषा बोल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क्या सब अनुवाद करते हैं? तुम बड़े से बड़े वरदानों की धुन में रहो! परन्तु मैं तुम्हें और भी सब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तम मार्ग बता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यीशु स्त्रापित है; और न कोई पवित्र आत्मा के बिना कह सकता है कि यीशु प्रभु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रदान तो कई प्रकार के हैं, परन्तु आत्मा एक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सेवा भी कई प्रकार की है, परन्तु प्रभु एक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प्रभावशाली कार्य कई प्रकार के हैं, परन्तु परमेश्वर एक ही है, जो सब में हर प्रकार का प्रभा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