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ின் நேசம் பெரிதே
அதை நினைத்தே மகிழ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த் தோற்றம் முன்னமே
உன்னத அன்பால் தெரிந்தாரே
இந்த அன்பு ஆச்சரியமே
இன்பம் இகத்தில் வேறு இ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ின் அகலம் நீளமும்
ஆழம் உயரம் அறிவேனோ
கைவிடாமல் காக்கும் அன்பு
தூக்கி எடுத்து தேற்றும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சேற்றில் எடுத்தென்னை
சாபமெல்லாம் தொலைத்தாரே
தூய இரத்தம் சிந்தி மீட்ட
தூய்மையான தேவ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2026-07-31T13:10:59Z</dcterms:created>
  <dcterms:modified xsi:type="dcterms:W3CDTF">2026-07-31T13:10:59Z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