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 மீது என்னை கொண்டு செல்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மேகம் சூழ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கமுகமாய் உம்மைப் பார்க்க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சியம் பேச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ார்க்க ஆச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்டுப் பார்க்க ஆச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ே வாஞ்ச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ே மகி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ாய் என்னை சூழ்ந்து கொள்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ின் பிளம்பாய் என்னை மா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லின்றி வாழ்வதென்ன வாழ்வ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லாக எரியச் செய்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2026-07-25T13:23:47Z</dcterms:created>
  <dcterms:modified xsi:type="dcterms:W3CDTF">2026-07-25T13:23:47Z</dcterms:modified>
  <dc:title>துதிப் பாடல்கள் : 717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