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presProps" Target="presProps.xml"/>
  <Relationship Id="rId17" Type="http://schemas.openxmlformats.org/officeDocument/2006/relationships/viewProps" Target="viewProps.xml"/>
  <Relationship Id="rId1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1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1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லை மீது என்னை கொண்டு செல்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1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மையின் மேகம் சூழ வேண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1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கமுகமாய் உம்மைப் பார்க்க வேண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1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கசியம் பேச வேண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1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ப் பார்க்க ஆச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1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ொட்டுப் பார்க்க ஆச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1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மையே வாஞ்ச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1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மையே மகிம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1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க்கினியாய் என்னை சூழ்ந்து கொள்ள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1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க்கினியின் பிளம்பாய் என்னை மாற்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1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லின்றி வாழ்வதென்ன வாழ்வ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1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லாக எரியச் செய்ய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1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2026-07-25T13:23:47Z</dcterms:created>
  <dcterms:modified xsi:type="dcterms:W3CDTF">2026-07-25T13:23:47Z</dcterms:modified>
  <dc:title>துதிப் பாடல்கள் : 717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