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4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ை மீது என்னை கொண்டு செல்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ன் மேகம் சூ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ுகமாய் உம்மைப் பார்க்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கசியம் பேச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ர்க்க ஆ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ட்டுப் பார்க்க ஆ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ே வாஞ்ச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ே மக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ாய் என்னை சூழ்ந்து கொள்ள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்கினியின் பிளம்பாய் என்னை மா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ின்றி வாழ்வதென்ன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லாக எரியச் செய்ய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2026-09-08T14:52:39Z</dcterms:created>
  <dcterms:modified xsi:type="dcterms:W3CDTF">2026-09-08T14:52:39Z</dcterms:modified>
  <dc:title>துதிப் பாடல்கள் : 717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