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presProps" Target="presProps.xml"/>
  <Relationship Id="rId10" Type="http://schemas.openxmlformats.org/officeDocument/2006/relationships/viewProps" Target="viewProps.xml"/>
  <Relationship Id="rId11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1022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ஜீவாதிபதி, ஜோதியே,
பக்தரின் இன்ப இயேசுவே,
லோகின் மா இன்பம் ருசித்தும்
சேர்ந்தோம் உம் பாதமே மீண்டும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பாதம் சேர்ந்தோரை மீட்பரே,
இவ்வுண்மை என்றும் மாறாதே;
தேடுவோர்க்கு நீர் நல்லவர்,
பற்றுவோர்க்கு சம்பூரணர்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விண் அப்பம் உம்மில் ருசிப்போம்,
முற்றும் உட்கொள்ள ஆசிப்போம்;
நீர் ஜீவ ஊற்று உம்மிலே
உள்ளத்தின் தாகம் தீரு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மாறிடும் வாழ்க்கை யாவிலும்
எம் ஆத்மா உம்மை வாஞ்சிக்கும்
உம் அருட் பார்வை இன்பமே,
விசுவாசிப்போருக்கு பாக்கியமே.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5. தங்கும் எம்மோடு, இயேசுவே,
எக்காலும் ஆற்றித் தேற்றுமே;
காரிருள் பாவம் ஓட்டுமே,
உம் தூய ஜோதி வீசும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2026-06-10T10:06:31Z</dcterms:created>
  <dcterms:modified xsi:type="dcterms:W3CDTF">2026-06-10T10:06:31Z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