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ாதிபதி, ஜோதியே,
பக்தரின் இன்ப இயேசுவே,
லோகின் மா இன்பம் ருசித்தும்
சேர்ந்தோம் உம் பாதமே மீண்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தம் சேர்ந்தோரை மீட்பரே,
இவ்வுண்மை என்றும் மாறாதே;
தேடுவோர்க்கு நீர் நல்லவர்,
பற்றுவோர்க்கு சம்பூரண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ண் அப்பம் உம்மில் ருசிப்போம்,
முற்றும் உட்கொள்ள ஆசிப்போம்;
நீர் ஜீவ ஊற்று உம்மிலே
உள்ளத்தின் தாகம் தீர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ாறிடும் வாழ்க்கை யாவிலும்
எம் ஆத்மா உம்மை வாஞ்சிக்கும்
உம் அருட் பார்வை இன்பமே,
விசுவாசிப்போருக்கு பாக்கிய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ங்கும் எம்மோடு, இயேசுவே,
எக்காலும் ஆற்றித் தேற்றுமே;
காரிருள் பாவம் ஓட்டுமே,
உம் தூய ஜோதி வீச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2026-07-25T11:45:09Z</dcterms:created>
  <dcterms:modified xsi:type="dcterms:W3CDTF">2026-07-25T11:45:09Z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