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்டில் உள்ள பறவைபோல் சிக்கிக் கொண்ட நம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ித்த தேவன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கேம் வந்தாரே கல்வாரிக்குச் செ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க்காய் ஜீவன் விட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கா சிநேகத்தை ஆத்துமாவே சிந்திப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நீ மறக்கக் கூட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என் வீட்டாருமோ போற்றுவோ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என்றுமே சேவ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பாவம் மன்னித்தார் எங்கள் த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ே ஸ்தோத்தரி முழு உள்ளமே ஸ்தோத்த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தேவனைத் த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இரண்டு என்றல்ல தேவன் தந்த நன்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ா கோடா கோடி ஆ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இரண்டு என்றல்ல நீ சொலுத்தும் நன்ற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ா கோடா கோடியா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்டில் உள்ள மக்களே ப+மியின் குடி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ன் தேவன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2026-09-15T09:55:05Z</dcterms:created>
  <dcterms:modified xsi:type="dcterms:W3CDTF">2026-09-15T09:55:05Z</dcterms:modified>
  <dc:title>துதிப் பாடல்கள் : 240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