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்டில் உள்ள பறவைபோல் சிக்கிக் கொண்ட நம்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ித்த தேவன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த்லகேம் வந்தாரே கல்வாரிக்குச் சென்ற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க்காய் ஜீவன் விட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கா சிநேகத்தை ஆத்துமாவே சிந்திப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ஞ்சமே நீ மறக்கக் கூடு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ும் என் வீட்டாருமோ போற்றுவோம் ஆராத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என்றுமே சேவ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பாவம் மன்னித்தார் எங்கள் த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ே ஸ்தோத்தரி முழு உள்ளமே ஸ்தோத்தர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தேவனைத் து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 இரண்டு என்றல்ல தேவன் தந்த நன்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ா கோடா கோடி ஆ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 இரண்டு என்றல்ல நீ சொலுத்தும் நன்ற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டா கோடா கோடியா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்டில் உள்ள மக்களே ப+மியின் குடி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ன் தேவன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2026-07-30T12:42:00Z</dcterms:created>
  <dcterms:modified xsi:type="dcterms:W3CDTF">2026-07-30T12:42:00Z</dcterms:modified>
  <dc:title>துதிப் பாடல்கள் : 240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