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ஜீவனுள்ள நாளெல்லாம் நன்மையும் கிருபையும் என்னைத் தொடரும்; நான் கர்த்தருடைய வீட்டிலே நீடித்த நாட்களாய் நிலைத்திரு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என் மேய்ப்பராயிருக்கிறார், நான் தாழ்ச்சியடைய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ப் புல்லுள்ள இடங்களில் மேய்த்து, அமர்ந்த தண்ணீர்கள் அண்டையில் என்னைக் கொண்டுபோய் விட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என் ஆத்துமாவைத் தேற்றி, தம்முடைய நாமத்தினிமித்தம் என்னை நீதியின் பாதைகளில் நடத்து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ரண இருளின் பள்ளத்தாக்கிலே நடந்தாலும் பொல்லாப்புக்குப் பயப்படேன்; தேவரீர் என்னோடேகூட இருக்கிறீர்; உமது கோலும் உமது தடியும் என்னைத் தேற்ற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ரண இருளின் பள்ளத்தாக்கிலே நடந்தாலும் பொல்லாப்புக்குப் பயப்படேன்; தேவரீர் என்னோடேகூட இருக்கிறீர்; உமது கோலும் உமது தடியும் என்னைத் தேற்ற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சத்துருக்களுக்கு முன்பாக நீர் எனக்கு ஒரு பந்தியை ஆயத்தப்படுத்தி, என் தலையை எண்ணெயால் அபிஷேகம்பண்ணுகிறீர்; என் பாத்திரம் நிரம்பி வழி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சத்துருக்களுக்கு முன்பாக நீர் எனக்கு ஒரு பந்தியை ஆயத்தப்படுத்தி, என் தலையை எண்ணெயால் அபிஷேகம்பண்ணுகிறீர்; என் பாத்திரம் நிரம்பி வழி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ஜீவனுள்ள நாளெல்லாம் நன்மையும் கிருபையும் என்னைத் தொடரும்; நான் கர்த்தருடைய வீட்டிலே நீடித்த நாட்களாய் நிலைத்திரு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9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OR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LORD is my shepherd; I shall not la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makes me to lie down in green pastures: he leads me beside the still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restores my soul: he leads me in the paths of righteousness for his name's s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a, though I walk through the valley of the shadow of death, I will fear no evil: for you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e; your rod and your staff they comfor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You prepare a table before me in the presence of mine enemies: you anoint my head with oil;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p runs 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urely goodness and mercy shall follow me all the days of my life: and I will dwell in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2026-06-20T05:34:04Z</dcterms:created>
  <dcterms:modified xsi:type="dcterms:W3CDTF">2026-06-20T05:34:04Z</dcterms:modified>
  <dc:title>சங்கீதம்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