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க்தரே வாரும்
ஆசை ஆவலோடும்
நீர் பாரும், நீர் பாரும்
இப்பாலனை;
வானோரின் ராஜன்
கிறிஸ்து பிறந்தா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ஷ்டாங்கம் செய்ய வாரும்,
சாஷ்டாங்கம் செய்ய வாரும்,
சாஷ்டாங்கம் செய்ய வாரும்,
இயேசுவ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ாதி தேவா,
ஜோதியில் ஜோதி,
மானிட தன்மை நீர் வெறுத்திலீர்.
தெய்வ குமாரன்,
ஒப்பில்லாத மைந்தன்;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லோகத்தாரே,
மா கெம்பீரத்தோடு
ஜென்ம நற்செய்தி பாடிப்
போற்றுமேன்;
விண்ணில் கர்த்தா நீர்
மா மகிமை ஏற்பீர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வே, வாழ்க!
இன்று ஜென்மித்தீரே,
புகழும் ஸ்துதியும் உண்டாகவும்;
தந்தையின் வார்த்தை
மாம்சம் ஆனார் பா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2026-07-30T15:26:43Z</dcterms:created>
  <dcterms:modified xsi:type="dcterms:W3CDTF">2026-07-30T15:26:43Z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