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ண்ணீர்களைத் தமது கைப்பிடியால் அளந்து, வானங்களை ஜாணளவாய்ப் பிரமாணித்து, பூமியின் மண்ணை மரக்காலில் அடக்கி, பர்வதங்களைத் துலாக்கோலாலும், மலைகளைத் தராசாலும் நிறுத்தவர் யார்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ண்ணீர்களைத் தமது கைப்பிடியால் அளந்து, வானங்களை ஜாணளவாய்ப் பிரமாணித்து, பூமியின் மண்ணை மரக்காலில் அடக்கி, பர்வதங்களைத் துலாக்கோலாலும், மலைகளைத் தராசாலும் நிறுத்தவர் யார்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டைய ஆவியை அளவிட்டு, அவருக்கு ஆலோசனைக்காரனாயிருந்து, அவருக்குப் போதித்தவன் யார்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மக்கு அறிவை உணர்த்தவும், தம்மை நியாயவழியிலே உபதேசிக்கவும் தமக்கு ஞானத்தைக் கற்றுக்கொடுக்கவும், தமக்கு விவேகத்தின்வழி அறிவிக்கவும், அவர் யாரோடே ஆலோசனைபண்ணினார்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மக்கு அறிவை உணர்த்தவும், தம்மை நியாயவழியிலே உபதேசிக்கவும் தமக்கு ஞானத்தைக் கற்றுக்கொடுக்கவும், தமக்கு விவேகத்தின்வழி அறிவிக்கவும், அவர் யாரோடே ஆலோசனைபண்ணினார்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ஜாதிகள் ஏற்றச்சாலில் தொங்கும் துளிபோலவும், தராசிலே படியும் தூசிபோலவும், எண்ணப்படுகிறார்கள்; இதோ, தீவுகளை ஒரு அணுவைப்போல் தூக்க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ஜாதிகள் ஏற்றச்சாலில் தொங்கும் துளிபோலவும், தராசிலே படியும் தூசிபோலவும், எண்ணப்படுகிறார்கள்; இதோ, தீவுகளை ஒரு அணுவைப்போல் தூக்க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லீபனோன் எரிக்கும் விறகுக்குப் போதாது அதிலுள்ள மிருகஜீவன்கள் தகனபலிக்கும் போதா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கல ஜாதிகளும் அவருக்கு முன்பாக ஒன்றுமில்லை, அவர்கள் சூனியத்தில் சூனியமாகவும், மாயையாகவும் எண்ணப்படு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டியிருக்க, தேவனை யாருக்கு ஒப்பிடுவீர்கள்? எந்தச் சாயலை அவருக்கு ஒப்பிடுவீர்கள்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ின் ஆவி அதின்மேல் ஊதும்போது, புல் உலர்ந்து, பூ உதிரும்; ஜனமே புல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ன்னான் ஒரு சுரூபத்தை வார்க்கிறான், தட்டான் பொன்தகட்டால் அதை மூடி, அதற்கு வெள்ளிச்சங்கிலிகளைப் பொருந்தவைக்கி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ன்னான் ஒரு சுரூபத்தை வார்க்கிறான், தட்டான் பொன்தகட்டால் அதை மூடி, அதற்கு வெள்ளிச்சங்கிலிகளைப் பொருந்தவைக்கி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ஜனத்தை ஆற்றுங்கள், தேற்றுங்கள்;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ருசலேமுடன் பட்சமாய்ப்பேசி, அதின் போர்முடிந்தது என்றும், அதின் அக்கிரமம் நிவிர்த்தியாயிற்று என்றும், அது தன் சகல பாவங்களினிமித்தமும் கர்த்தரின் கையில் இரட்டிப்பாய் அடைந்து தீர்ந்தது என்றும், அதற்குக் கூறுங்கள் என்று உங்கள் தேவன் சொல்லு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ருசலேமுடன் பட்சமாய்ப்பேசி, அதின் போர்முடிந்தது என்றும், அதின் அக்கிரமம் நிவிர்த்தியாயிற்று என்றும், அது தன் சகல பாவங்களினிமித்தமும் கர்த்தரின் கையில் இரட்டிப்பாய் அடைந்து தீர்ந்தது என்றும், அதற்குக் கூறுங்கள் என்று உங்கள் தேவன் சொல்லுகி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க்கு வழியை ஆயத்தப்படுத்துங்கள், அவாந்தரவெளியிலே நம்முடைய தேவனுக்குப் பாதையைச் செவ்வைபண்ணுங்கள் என்ற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க்கு வழியை ஆயத்தப்படுத்துங்கள், அவாந்தரவெளியிலே நம்முடைய தேவனுக்குப் பாதையைச் செவ்வைபண்ணுங்கள் என்ற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ள்ளமெல்லம் உயர்த்தப்பட்டு, சகல மலையும் குன்றும் தாழ்த்தப்பட்டு, கோணலானது செவ்வையாகி, கரடுமுரடானவை சமமாக்கப்படும் என்ற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ள்ளமெல்லம் உயர்த்தப்பட்டு, சகல மலையும் குன்றும் தாழ்த்தப்பட்டு, கோணலானது செவ்வையாகி, கரடுமுரடானவை சமமாக்கப்படும் என்ற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ின் மகிமை வெளியரங்கமாகும் மாம்சமான யாவும் அதை ஏகமாய்க் காணும், கர்த்தரின் வாக்கு அதை உரைத்தது என்றும் வனாந்தரத்திலே கூப்பிடுகிற சத்தம் உண்டாயிற்ற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ுல் உலர்ந்து பூ உதிரும்; நமது தேவனுடைய வசனமோ என்றென்றைக்கும் நிற்கும் என்பதையே சொல்லென்று உரைத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னும் கூப்பிட்டுச் சொல்லென்று ஒரு சத்தம் உண்டாயிற்று; என்னத்தைக் கூப்பிட்டுச் சொல்வேனென்றேன். அதற்கு: மாம்சமெல்லாம் புல்லைப்போலவும், அதின் மேன்மையெல்லாம் வெளியின் பூவைப்போலவும் இருக்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னும் கூப்பிட்டுச் சொல்லென்று ஒரு சத்தம் உண்டாயிற்று; என்னத்தைக் கூப்பிட்டுச் சொல்வேனென்றேன். அதற்கு: மாம்சமெல்லாம் புல்லைப்போலவும், அதின் மேன்மையெல்லாம் வெளியின் பூவைப்போலவும் இ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க் கொடுக்க வகையில்லாதவன் உளுத்துப்போகாத மரத்தைத்தெரிந்துகொண்டு, அசையாத ஒருசுரூபத்தைச் செய்யும்படி நிபுணனான ஒரு தச்சனைத் தேடுகி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க் கொடுக்க வகையில்லாதவன் உளுத்துப்போகாத மரத்தைத்தெரிந்துகொண்டு, அசையாத ஒருசுரூபத்தைச் செய்யும்படி நிபுணனான ஒரு தச்சனைத் தேடுகி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அறியீர்களா? நாங்கள் கேள்விப்படவில்லையா? ஆதிமுதல் உங்களுக்குத் தெரிவிக்கப்படவில்லையா? பூமி அஸ்திபாரப்பட்டதுமுதல் உணராதிருக்கிறீர்களா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அறியீர்களா? நாங்கள் கேள்விப்படவில்லையா? ஆதிமுதல் உங்களுக்குத் தெரிவிக்கப்படவில்லையா? பூமி அஸ்திபாரப்பட்டதுமுதல் உணராதிருக்கிறீர்களா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பூமி உருண்டையின்மேல் வீற்றிருக்கிறவர்; அதின் குடிகள் வெட்டுக்கிளிகளைப்போல இருக்கிறார்கள்; அவர் வானங்களை மெல்லிய திரையாகப் பரப்பி, அவைகளைக் குடியிருக்கிறதற்கான கூடாரமாக விரிக்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பூமி உருண்டையின்மேல் வீற்றிருக்கிறவர்; அதின் குடிகள் வெட்டுக்கிளிகளைப்போல இருக்கிறார்கள்; அவர் வானங்களை மெல்லிய திரையாகப் பரப்பி, அவைகளைக் குடியிருக்கிறதற்கான கூடாரமாக விரிக்கி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 பிரபுக்களை மாயையாக்கி, பூமியின் நியாயாதிபதிகளை அவாந்தரமாக்குகி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திரும்ப நாட்டப்படுவதுமில்லை, விதைக்கப்படுவதுமில்லை; அவர்களுடைய அடிமரம் திரும்பப் பூமியிலே வேர்விடுவதுமில்லை; அவர்கள்மேல் அவர் ஊதவே பட்டுப்போவார்கள்; பெருங்காற்று அவர்களை ஒரு துரும்பைப்போல் அடித்துக்கொண்டுப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ீயோன் என்னும் சுவிசேஷகியே, நீ உயர்ந்த பர்வதத்தில் ஏறு; எருசலேம் என்னும் சுவிசேஷகியே, நீ உரத்தசத்தமிட்டுக் கூப்பிடு, பயப்படாமல் சத்தமிட்டு, யூதா பட்டணங்களை நோக்கி: இதோ, உங்கள் தேவனென்று கூற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திரும்ப நாட்டப்படுவதுமில்லை, விதைக்கப்படுவதுமில்லை; அவர்களுடைய அடிமரம் திரும்பப் பூமியிலே வேர்விடுவதுமில்லை; அவர்கள்மேல் அவர் ஊதவே பட்டுப்போவார்கள்; பெருங்காற்று அவர்களை ஒரு துரும்பைப்போல் அடித்துக்கொண்டுபோ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டியிருக்க, என்னை யாருக்கு ஒப்பிடுவீர்கள்? எனக்கு யாரை நிகராக்குவீர்கள்? என்று பரிசுத்தர் சொல்லு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் கண்களை ஏறெடுத்துப்பாருங்கள்; அவைகளைச் சிருஷ்டித்தவர் யார்? அவர் அவைகளின் சேனையை இலக்கத்திட்டமாகப் புறப்படப்பண்ணி, அவைகளையெல்லாம் பேர்பேராக அழைக்கிறவராமே; அவருடைய மகா பெலத்தினாலும், அவருடைய மகா வல்லமையினாலும் அவைகளில் ஒன்றும் குறையாமலிருக்கிற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் கண்களை ஏறெடுத்துப்பாருங்கள்; அவைகளைச் சிருஷ்டித்தவர் யார்? அவர் அவைகளின் சேனையை இலக்கத்திட்டமாகப் புறப்படப்பண்ணி, அவைகளையெல்லாம் பேர்பேராக அழைக்கிறவராமே; அவருடைய மகா பெலத்தினாலும், அவருடைய மகா வல்லமையினாலும் அவைகளில் ஒன்றும் குறையாமலிருக்கிற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் கண்களை ஏறெடுத்துப்பாருங்கள்; அவைகளைச் சிருஷ்டித்தவர் யார்? அவர் அவைகளின் சேனையை இலக்கத்திட்டமாகப் புறப்படப்பண்ணி, அவைகளையெல்லாம் பேர்பேராக அழைக்கிறவராமே; அவருடைய மகா பெலத்தினாலும், அவருடைய மகா வல்லமையினாலும் அவைகளில் ஒன்றும் குறையாமலிருக்கிற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ாக்கோபே, இஸ்ரவேலே: என் வழி கர்த்தருக்கு மறைவாயிற்று என்றும், என் நியாயம் என் தேவனிடத்தில் எட்டாமல் போகிறது என்றும் நீ சொல்வானேன்?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ாக்கோபே, இஸ்ரவேலே: என் வழி கர்த்தருக்கு மறைவாயிற்று என்றும், என் நியாயம் என் தேவனிடத்தில் எட்டாமல் போகிறது என்றும் நீ சொல்வானேன்?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ூமியின் கடையாந்தரங்களைச் சிருஷ்டித்த கர்த்தராகிய அநாதிதேவன் சோர்ந்துபோவதுமில்லை, இளைப்படைவதுமில்லை; இதை நீ அறியாயோ? இதை நீ கேட்டதில்லையே. அவருடைய புத்தி ஆராய்ந்து முடியா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ூமியின் கடையாந்தரங்களைச் சிருஷ்டித்த கர்த்தராகிய அநாதிதேவன் சோர்ந்துபோவதுமில்லை, இளைப்படைவதுமில்லை; இதை நீ அறியாயோ? இதை நீ கேட்டதில்லையே. அவருடைய புத்தி ஆராய்ந்து முடியாத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ோர்ந்துபோகிறவனுக்கு அவர் பெலன் கொடுத்து, சத்துவமில்லாதவனுக்குச் சத்துவத்தைப் பெருகப்பண்ண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ீயோன் என்னும் சுவிசேஷகியே, நீ உயர்ந்த பர்வதத்தில் ஏறு; எருசலேம் என்னும் சுவிசேஷகியே, நீ உரத்தசத்தமிட்டுக் கூப்பிடு, பயப்படாமல் சத்தமிட்டு, யூதா பட்டணங்களை நோக்கி: இதோ, உங்கள் தேவனென்று கூற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ளைஞர் இளைப்படைந்து சோர்ந்துபோவார்கள், வாலிபரும் இடறிவிழுவ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ர்த்தருக்குக் காத்திருக்கிறவர்களோ புதுப்பெலனடைத்து, கழுகுகளைப்போலச் செட்டைகளை அடித்து எழும்புவார்கள்; அவர்கள் ஓடினாலும் இளைப்படையார்கள், நடந்தாலும் சோர்ந்துபோக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ர்த்தருக்குக் காத்திருக்கிறவர்களோ புதுப்பெலனடைத்து, கழுகுகளைப்போலச் செட்டைகளை அடித்து எழும்புவார்கள்; அவர்கள் ஓடினாலும் இளைப்படையார்கள், நடந்தாலும் சோர்ந்துபோக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கர்த்தராகிய ஆண்டவர் பராக்கிரமசாலியாக வருவார்; அவர் தமது புயத்தில் அரசாளுவார்; இதோ, அவர் அளிக்கும் பலன் அவரோடேகூட வருகிறது; அவர் கொடுக்கும் பிரதிபலன் அவருடைய முகத்துக்கு முன்பாகச் செல்லு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கர்த்தராகிய ஆண்டவர் பராக்கிரமசாலியாக வருவார்; அவர் தமது புயத்தில் அரசாளுவார்; இதோ, அவர் அளிக்கும் பலன் அவரோடேகூட வருகிறது; அவர் கொடுக்கும் பிரதிபலன் அவருடைய முகத்துக்கு முன்பாகச் செல்லு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ய்ப்பனைப்போலத் தமது மந்தையை மேய்ப்பார்; ஆட்டுக்குட்டிகளைத் தமது புயத்தினால் சேர்த்து தமது மடியிலே சுமந்து கறவலாடுகளை மெதுவாய் நடத்துவ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ய்ப்பனைப்போலத் தமது மந்தையை மேய்ப்பார்; ஆட்டுக்குட்டிகளைத் தமது புயத்தினால் சேர்த்து தமது மடியிலே சுமந்து கறவலாடுகளை மெதுவாய் நடத்துவ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ಸಮುದ್ರ ಸಾಗರವನ್ನು ಬರಿದಾದ ತನ್ನ ಕೈಯಿಂದ ಅಳತೆ ಮಾಡಿದವನೂ ಆಕಾಶಗಳ ಮೇರೆಯನ್ನು ಗೇಣಿನಿಂದ ಅಳೆದವನೂ ಭೂಮಿ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ೂಳನ್ನು ಅಳತೆ ಮಾಡಿ ತಿಳುಕೊಂಡವನೂ ಬೆಟ್ಟಗಳ ಮಟ್ಟ ವನ್ನೂ ಗುಡ್ಡಗಳನ್ನೂ ತಕ್ಕಡಿಯಿಂದ ತೂಗಿದವನು ಯಾರ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ಕರ್ತನ ಆತ್ಮವನ್ನು ನಡಿಸಿದವನೂ ಇಲ್ಲವೇ ಆತನಿಗೆ ಆಲೋಚನಾಕರ್ತನಾಗಿ ಕಲಿಸಿದವನು ಯಾರ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ತನು ಯಾವನ ಆಲೋಚನೆಯನ್ನು ಪಡೆದನು. ಆತನಿಗೆ ಉಪದೇಶಿಸಿದವನೂ ನ್ಯಾಯದ ಹಾದಿ ಯನ್ನು ಕಲಿಸಿ, ತಿಳುವಳಿಕೆಯನ್ನು ಆತ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ೋಧಿಸಿ, ವಿವೇಕದ ಮಾರ್ಗವನ್ನು ತಿಳಿಸಿದವನು ಯಾರ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ಇಗೋ, ಆತನ ಎಣಿಕೆಯಲ್ಲಿ ಜನಾಂಗಗಳು ಕಪಿಲೆ ಯಿಂದುದುರುವ ಹನಿಯಂತೆಯೂ ತಕ್ಕಡಿಯಲ್ಲಿನ ದೂಳಿನ ಹಾಗೂ ಇರುತ್ತವೆ. ಇಗ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್ವೀಪಗಳನ್ನು ಅಣುರೇಣುವಿನಂತೆ ಆತನು ಎತ್ತ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ಲೆಬ ನೋನು ಸುಡುವದಕ್ಕೆ ಸಾಲವು ಅದರ ಮೃಗಗಳು ಬಲಿಗೆ (ಯಜ್ಞಕ್ಕೆ, ಹೋಮಕ್ಕೆ) ಸಾಲ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ಸಕಲ ಜನಾಂಗಗಳು ಆತನ ಮುಂದೆ ಏನೂ ಇಲ್ಲದಂತಿವೆ; ಅವು ಆತನ ಎಣಿಕೆಯಲ್ಲಿ ಶೂನ್ಯವಾಗಿಯೂ ವ್ಯರ್ಥ ವಾಗಿಯೂ 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ಹೀಗಿರಲು ದೇವರನ್ನು ಯಾರಿಗೆ ಹೋಲಿಸು ವಿರಿ? ಅಥವಾ ಯಾವ ಹೋಲಿಕೆಯನ್ನು ಆತನಿಗೆ ಸಮಾನ ಮಾಡುವಿರ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ಹುಲ್ಲು ಒಣಗಿ ಹೋಗು ವದು ಹೂವು ಬಾಡಿಹೋಗುವದು. ಕರ್ತನ ಆತ್ಮ ಅವುಗಳ ಮೇಲೆ ಊದುವನು; ನಿಶ್ಚಯವಾಗಿ ಜನರು ಹುಲ್ಲ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ಕಂಚುಗಾರನು ವಿಗ್ರಹವನ್ನು ಎರಕ ಹೊಯ್ಯುತ್ತಾನೆ; ಅಕ್ಕಸಾಲಿಗನು ಅದಕ್ಕೆ ಚಿನ್ನದ ಕವಚವನ್ನು ಹೊದಿಸಿ; ಬೆಳ್ಳಿ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ರಪಣಿಗಳನ್ನು ಹಾಕ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ನೀವು ನನ್ನ ಜನರನ್ನು ಸಂತೈಸಿರಿ, ಸಂತೈಸಿರಿ ಎಂದು ನಿಮ್ಮ ದೇವರ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ಯೆರೂಸಲೇಮಿನ ಸಂಗಡ ನೀವು ಹೃದಯಾಂಗಮ ವಾಗಿ ಮಾತಾಡಿರಿ; ಅದರ ಯುದ್ಧವು ತೀರಿತೆಂದೂ ದೋಷವು ಕ್ಷಮಿಸಲ್ಪಟ್ಟಿದೆ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ೂಗಿರಿ; ಅದು ಎಲ್ಲಾ ಪಾಪಗಳಿಗೂ ಕರ್ತನಿಂದ ಎರಡರಷ್ಟು ಹೊಂದಿ ದ್ದ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ಇಗೋ, ಒಂದು ವಾಣಿ, ಅರಣ್ಯದಲ್ಲಿ ಕರ್ತನ ದಾರಿಯನ್ನು ನೆಟ್ಟಗೆ ಮಾಡಿರಿ; ಅಡವಿಯಲ್ಲಿ ನಮ್ಮ ದೇವರಿಗೆ ರಾಜಮಾರ್ಗ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ೆಟ್ಟಗೆ ಮಾ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ಎಲ್ಲಾ ತಗ್ಗುಗಳು ಮುಚ್ಚಲ್ಪಡಲಿ, ಎಲ್ಲಾ ಬೆಟ್ಟ ಗುಡ್ಡ ಗಳು ತಗ್ಗಿಸಲ್ಪಡಲಿ, ಕೊರಕಲ ನೆಲವು ಸಮವಾಗು ವದು; ಕರ್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ಹಿಮೆಯು ಗೋಚರವ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ಎಲ್ಲಾ ಮನುಷ್ಯರು ಒಟ್ಟಿಗೆ ಅದನ್ನು ಕಾಣುವರು ಕರ್ತನ ಬಾಯಿಯೇ ಇದನ್ನು ನುಡಿದದೆ ಎಂದು ಒಬ್ಬನು ಕೂಗ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ಹುಲ್ಲು ಒಣಗಿಹೋಗುವದು ಹೂವು ಬಾಡಿಹೋಗುವದು. ಆದರೆ ನಮ್ಮ ದೇವರ ವಾಕ್ಯವು ಸದಾಕಾಲ ನಿಲ್ಲುವದು ಎಂದು ಉತ್ತರವ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ವಾಣಿಯು ಕೂಗು ಅನ್ನುತ್ತದೆ. ಅವನು--ನಾನು ಏನು ಕೂಗಲಿ ಅನ್ನಲು ಎಲ್ಲಾ ನರಮನುಷ್ಯರು ಹುಲ್ಲಿನ ಹಾಗಿದ್ದಾರೆ. ಕರ್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್ವಾಸವು ಅವರ ಮೇಲೆ ಬೀಸುವದರಿಂದ ಅವರ ಲಾವಣ್ಯವೆಲ್ಲಾ ಹೊಲದ ಹೂವಿನಂತ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ಕಾಣಿಕೆಯನ್ನಾಗಿ ಪ್ರತಿಷ್ಠಿಸಿಕೊಳ್ಳ ಲಾರದ ಬಡವನು ಹುಳುತು ಹೋಗದ ಮರವನ್ನು ಹುಡುಕಿ ಚಲಿಸದ ವಿಗ್ರಹ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ಯಾರಿಸುವದಕ್ಕೆ ಕುಯುಕ್ತಿಯ ಕೆಲಸಗಾರರನ್ನು ವಿಚಾರಿಸಿಕೊಳ್ಳ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ನಿಮಗೆ ತಿಳಿದಿಲ್ಲವೋ? ನೀವು ಕೇಳಿಲ್ಲವೋ? ಆದಿಯಿಂದಲೇ ನಿಮಗೆ ತಿಳಿಸಲ್ಪಟ್ಟಿಲ್ಲವೋ? ಭೂಮಿ ಯು ಸ್ಥಾಪಿತವಾದಂದಿನ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ಗೆ ಅರ್ಥವಾಗ ಲಿಲ್ಲವ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ಕಾಶ ಮಂಡಲವನ್ನು ತೆರೆಯಂತೆ ವಿಸ್ತರಿಸಿ ಅದರೊಳಗೆ ವಾಸಮಾಡುವ ಗುಡಾರದಂತೆ ಹರಡಿ ಭೂನಿವಾಸಿಗಳು ಮಿಡತೆಯಂತ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ಾಣಿಸುವಷ್ಟು ಭೂವೃತ್ತದ ಮೇಲೆ ಕೂತಿರುವಾತನು ಆತ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ಅದು ಪ್ರಭುಗಳನ್ನು ನಿರ್ನಾಮ ಮಾಡುತ್ತದೆ ಭೂಮಿಯ ನ್ಯಾಯಾಧಿಪತಿಗಳನ್ನು ಶೂನ್ಯವಾಗುವಂತೆ ಮಾಡು 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ಹೌದು, ಅವರು ನೆಡಲ್ಪಡುವದಿಲ್ಲ ಬಿತ್ತ ಲ್ಪಡುವದಿಲ್ಲ. ಹೌದು ಅವರ ಬುಡವು ಭೂಮಿ ಯಲ್ಲಿ ಬೇರೂರುವದಿಲ್ಲ. ಆ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ಶುಭಸಮಾಚಾರವನ್ನು ತಿಳಿಸುವ ಓ ಚೀಯೋನೇ, ನೀನು ಉನ್ನತಪರ್ವತವನ್ನು ಏರು; ಶುಭಸಮಾ ಚಾರವನ್ನು ತಿಳಿಸುವ ಓ ಯೆರೂಸಲೇಮ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್ವಾಸವನ್ನು ಅವರ ಮೇಲೆ ಊದಲು ಒಣಗಿಹೋಗುವರು. ಬಿರು ಗಾಳಿಯು ಅವರನ್ನು ಹೊಟ್ಟಿನಂತೆ ಬಡಿದುಕೊಂಡು ಹೋ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ಹೀಗಿರಲು ನನ್ನನ್ನು ಯಾರಿಗೆ ಹೋಲಿಸಿ ಸರಿ ಸಮಾನ ಮಾಡುತ್ತೀರಿ ಎಂದು ಪರಿಶುದ್ಧನಾದವ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ನಿಮ್ಮ ಕಣ್ಣುಗಳನ್ನು ಮೇಲಕ್ಕೆತ್ತಿ ನೋಡಿರಿ; ಇಗೋ, ಇವುಗಳನ್ನು ಸೃಷ್ಟಿಸಿದಾತನು ಯಾರು? ಆತನೇ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ಹಾಶಕ್ತಿಯಿಂದಲೂ ಅವುಗಳ ಸೈನ್ಯವನ್ನೆಲ್ಲಾ ಲೆಕ್ಕಮಾಡಿ ಹೊರಗೆ ತರು ವನು. ಆತನು ಅತಿ ಬಲಾಢ್ಯನಾಗಿರುವದರಿಂದ ಅವುಗಳೊಳ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ಂದೂ ತಪ್ಪ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ನನ್ನ ಮಾರ್ಗವು ಕರ್ತನಿಗೆ ಮರೆಯಾಗಿದೆ ಮತ್ತು ನನ್ನ ನ್ಯಾಯವು ನನ್ನ ದೇವರಿಂದ ದಾಟಿ ಹೋಯಿ ತಲ್ಲಾ! ಎಂದು ಯಾಕೋಬ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ಕೆ ಹೇಳುತ್ತಿ? ಇಸ್ರಾಯೇಲೇ ಯಾಕೆ ಮಾತಾಡುತ್ತ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ನಿನಗೆ ಗೊತ್ತಿಲ್ಲವೋ? ನೀನು ಕೇಳಲಿಲ್ಲವೋ? ಕರ್ತನು ನಿರಂತರವಾದ ದೇವರೂ ಭೂಮಿಯ ಅಂತ್ಯಗಳನ್ನು ಸೃಷ್ಟಿಸಿದವ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ಣಿಯುವದಿಲ್ಲ ಇಲ್ಲವೆ ಬಳಲುವ ದಿಲ್ಲ; ಆತನ ತಿಳುವಳಿಕೆಯು ಪರಿಶೋಧನೆಗೆ ಅಗಮ್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ಆತನು ದಣಿದವನಿಗೆ ಶಕ್ತಿಯನ್ನೂ ಬಲಹೀನನಿಗೆ ಬಹುಬಲವನ್ನೂ ಕೊ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ಲವಾಗಿ ನಿನ್ನ ಸ್ವರವನ್ನು ಎತ್ತು, ಭಯಪಡದೆ ಎತ್ತು; ಯೆಹೂದದ ಪಟ್ಟಣಗಳಿಗೆ ಇಗೋ, ನಿನ್ನ ದೇವರು ಎಂದು ಹೇ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ಯೌವನಸ್ಥರೋ ದಣಿದು ಬಳಲುವರು ತರುಣರು ಸಂಪೂರ್ಣವಾಗಿ ಬೀಳ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ಆದರೆ ಕರ್ತನನ್ನು ನಿರೀಕ್ಷಿಸುವವರೋ ಹೊಸ ಬಲವನ್ನು ಹೊಂದುವರು; ಅವರು ಹದ್ದುಗ ಳಂತೆ ರೆಕ್ಕೆಗಳಿಂದ ಬೆಟ್ಟ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ಏರುವರು. ಓಡಿ ದಣಿಯರು, ನಡೆದು ಬಳಲ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ಇಗೋ, ಕರ್ತನಾದ ದೇವರು ಬಲವುಳ್ಳ ಕೈಯಿಂದ ಬರುತ್ತಾನೆ, ಆತನ ತೋಳು ತನಗೋಸ್ಕರ ಆಳುವದು. ಇಗೋ, ಆತನ ಬಹುಮಾನವು ಆ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ಂಗಡಲೂ ಆತನ ಪ್ರತಿಫಲವು ಆತನ ಮುಂದೆಯೂ ಇ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ಆತನು ತನ್ನ ಮಂದೆಯನ್ನು ಕುರುಬನಂತೆ ಮೇಯಿ ಸುವನು. ಕುರಿಮರಿಗಳನ್ನು ಕೂಡಿಸಿ ಅವುಗಳನ್ನು ತನ್ನ ಎದೆಗಪ್ಪಿಕೊಳ್ಳು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ಳೇಮರಿಗಳನ್ನು ಮೆಲ್ಲಗೆ ನಡಿಸುವನು ಎಂದು ಸಾ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2026-07-25T12:45:21Z</dcterms:created>
  <dcterms:modified xsi:type="dcterms:W3CDTF">2026-07-25T12:45:21Z</dcterms:modified>
  <dc:title>ஏசாயா : 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