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76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47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இதயமே உம்மைப் பாடும் 
எந்தன் நினைவுகள் உமதாக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47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ந்தன் வாழ்வின் பெலனானார்
எனக்கென்ன ஆனந்த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47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உந்தன் ஊழியம் செய்திடவே 
என்னை உமக்கென தெரிந்து கொண்டீர்
உந்தன் சித்தம் என்னில் விளங்க 
என்னை படைக்கிறேன் உமக்காக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47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இதயமே உம்மைப் பாடும் 
எந்தன் நினைவுகள் உமதாக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47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ந்தன் வாழ்வின் பெலனானார்
எனக்கென்ன ஆனந்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47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ந்தன் வாழ்வின் பெலனானார்
எனக்கென்ன ஆனந்த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47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ந்தன் வாலிப காலமெல்லாம் எந்தன் 
வாழ்க்கையின் துணையானார்
உம் நாமமே தழைத்தோங்க 
நான் வாழுவேன் உமக்காக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47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இதயமே உம்மைப் பாடும் 
எந்தன் நினைவுகள் உமதாகும்'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47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ந்தன் வாழ்வின் பெலனானார்
எனக்கென்ன ஆனந்த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47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ெருந் தீமைகள் அகன்றோட 
பொல்லா மாயைகள் மறைந்தோட 
உமதாவியின் அருள் காண 
வருங்காலங்கள் உமதாக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47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இதயமே உம்மைப் பாடும் 
எந்தன் நினைவுகள் உமதாக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47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ந்தன் வாழ்வின் பெலனானார்
எனக்கென்ன ஆனந்த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47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ந்த உலகத்தை நீர் படைத்தீர் 
எல்லா உரிமையும் எனக்களித்தீர்
உம் நாமமே தழைத்தோங்க 
நான் பாடுவேன் உமக்காக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47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2026-06-21T08:42:40Z</dcterms:created>
  <dcterms:modified xsi:type="dcterms:W3CDTF">2026-06-21T08:42:40Z</dcterms:modified>
  <dc:title>ஆன்மிகத் தொனி : 477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