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5481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ல்லாப்புகள் நேரிட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தையோ உன்னை அணுகா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ைகளில் தேவனுடை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தர்கள் கரங்களில் தாங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வினிலே பயங்கர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லிலே பறக்கும் அம்பு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ளிலே நடம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ொள்ளை நோய்கள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ான் பயப்ப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ல்வேன் நான் இயேசுவுட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க்காய் கருதுவார் என்னை போஷ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் நாமத்தின் வல்லமை அறி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ஷ்ட நாட்களில் கூட இ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ர்காயுசால் திருப்தியாக்க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தேவைகள் எல்லாம் சந்தி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 நாளில் கைவிட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ம் சிறகின் நிழலில் மறை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புவதற்கே எனக்கென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்வ வல்லவர் கூட இருப்ப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ளராமல் வனாந்தி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ரயாணம் செய்வேன் நம்பிக்கையோட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4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2026-07-30T19:08:58Z</dcterms:created>
  <dcterms:modified xsi:type="dcterms:W3CDTF">2026-07-30T19:08:58Z</dcterms:modified>
  <dc:title>துதிப் பாடல்கள் : 945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