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Saviour's praises I will sing, 
And all His love express ; 
Whose mercies each returning day, 
Proclaim His faithfulnes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y day will I bless Thee ! 
Every day will I bless Thee ! 
And I will praise, will praise 
Thy name for ever and ever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deemed by His almighty power, 
My Saviour and my King ; 
My confidence in Him I place, 
To Him my soul would cl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 Thee alone, my Saviour, God, 
My steadfast hopes depend; 
And to Thy holy will my soul 
Submissively would be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rant Thy Holy Spirit's grace, 
And aid my feeble powers, 
That gladly I may follow Thee 
Through all my future hou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2026-07-31T14:46:07Z</dcterms:created>
  <dcterms:modified xsi:type="dcterms:W3CDTF">2026-07-31T14:46:07Z</dcterms:modified>
  <dc:title>Hymn : 241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