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ங்கள் கூட சாய்ந்த பி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ளிர்த்து தழைக்கும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 ஜீவன் மாய்ந்த பி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 வாராத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போகும் முன் ஜீவனை தந்த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இயேசுவை தேட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றக்கும் போது கையில்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ுவந்ததென்ன உன் கூட வந்ததெ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க்கும் போதும் கையில்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ு போவதென்ன உன் கூட வருவதெ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பொய்யம்மா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ையில் ஏனோ சேர்த்து வ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 வந்ததெ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ட பாடுபோட்ட தி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சுங்கி போவதெ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லோகத்தில் நீ சேர்த்த சொத்து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ஒன்றே நிலையம்ம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ும் பொய்ய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ு அதுமட்டும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ில் உண்மையம்ம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னித வாழ்வு மாயைய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யும்நிழலம்மா அது கருகும் புல்ல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த்து குலுங்கும் காட்டுப் பூக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ற்றில் உதிருமம்மா உன் வாழ்வும் பூவ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2026-09-15T10:58:22Z</dcterms:created>
  <dcterms:modified xsi:type="dcterms:W3CDTF">2026-09-15T10:58:22Z</dcterms:modified>
  <dc:title>துதிப் பாடல்கள் : 762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