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67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ரங்கள் கூட சாய்ந்த பின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ளிர்த்து தழைக்குமம்ம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ித ஜீவன் மாய்ந்த பின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ும்ப வாராதம்ம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ன் போகும் முன் ஜீவனை தந்த உ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் இயேசுவை தேடம்ம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ிறக்கும் போது கையில் நீ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ொண்டுவந்ததென்ன உன் கூட வந்ததென்ன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றக்கும் போதும் கையில் நீ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ொண்டு போவதென்ன உன் கூட வருவதென்ன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ம்பொய்யம்மா இந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டையில் ஏனோ சேர்த்து வை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சை வந்ததென்ன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ட்ட பாடுபோட்ட திட்ட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ொசுங்கி போவதென்ன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லோகத்தில் நீ சேர்த்த சொத்துத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ு ஒன்றே நிலையம்மா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றவும் பொய்யம்ம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அன்பு அதுமட்டும் இ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ினில் உண்மையம்மா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மனித வாழ்வு மாயையம்ம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றையும்நிழலம்மா அது கருகும் புல்லம்ம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ூத்து குலுங்கும் காட்டுப் பூக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ற்றில் உதிருமம்மா உன் வாழ்வும் பூவம்ம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2026-07-30T11:21:52Z</dcterms:created>
  <dcterms:modified xsi:type="dcterms:W3CDTF">2026-07-30T11:21:52Z</dcterms:modified>
  <dc:title>துதிப் பாடல்கள் : 762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