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is dying in the west, 
Heaven is touching earth with rest ; 
Wait and worship while the night 
Sets her evening lamps alight 
Through all the sk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, holy, holy, Lord God of hosts 
Heaven and earth are full of Thee ! 
Heaven and earth are praising Thee, 
O Lord most high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rd of life, beneath the dome 
Of the universe, Thy home, 
Gather us, who seek Thy face, 
To the fold of Thy embrace, 
For Thou art nigh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ile the deepening shadows fall, 
Heart of Love, enfolding all, 
Through the glory and the grace 
Of the stars that veil Thy face, 
Our hearts ascen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for ever from our sight 
Pass the stars, the day, the night, 
Lord of angels, on our eyes 
Let eternal morning rise, 
And shadows e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2026-07-09T08:57:01Z</dcterms:created>
  <dcterms:modified xsi:type="dcterms:W3CDTF">2026-07-09T08:57:01Z</dcterms:modified>
  <dc:title>Hymn : 292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