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ந்தைப் படாமல் ஜீவ மார்க்கத்தைத் தே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ன் இரட்சகரிடம் திரும்பு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ற்றும் சம்பூரண ஜீவனை விரும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ேலாகட்டும் என் றெண்ணாதே -ப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க் குட்பட்டால் திரும்ப ஒண்ண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றிஸ் தேசுவை உற்றுப் பாரு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ிருபையாய்ச் சிந்தின ரத்தத்தைச் சேர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ங்கள் அறச் சுத்திகரிப்பார் – உனைப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 வஸ்திரத்தால் அலங்கர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நிறைந்த கிரீடஞ் சூடி – நித்தி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நாள் ரட்சிப்புக் கேற்ற நல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ை அருள்வார் உனக்கின்பங் கொண்டா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பெருமானை நீ நம்பு –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ென்றைக்கும் உனக் கிரட்சிப்பின் கொம்பு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 நல் நாள் ஏற்ற நல் நா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ார் கிறிஸ்துனக்குக் கிருபையைச் சொரி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ந்தனைச் சொல்ல வந்தேன் -தே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 வார்த்தையைப் பெலனாகத் தந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டித் திகைத்துப் புலம்பாதே – உன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ல் அவிசுவாசம் வைத்துக் கலங்க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ச் சிநேகம் வெகு கேடு அதற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2026-07-30T12:40:37Z</dcterms:created>
  <dcterms:modified xsi:type="dcterms:W3CDTF">2026-07-30T12:40:37Z</dcterms:modified>
  <dc:title>துதிப் பாடல்கள் : 394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