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7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tide is flowing out, is flowing out ; 
And we upon its bosom borne 
Are drifting to the sea ; 
Drifting toward the portals of the boundless sea, 
Past all mortal vision to Eternit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rifting . . nearer . . to the sea of Eternity ; 
Drifting . . nearer . . to the sea of Eternit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tide is flowing out, is flowing out ; 
And some upon its bosom borne 
Are drifting to the sea ; 
Drifting on to glory, past all pain and care, 
Into heaven's brightness where the ransomed a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tide is flowing out, is flowing out, 
And others on its bosom borne 
Are drifting to the sea ; 
Drifting out to darkness, far from 
love and light, 
Where the storms are raging, into endless n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tide is flowing out, is flowing out ; 
But hark ! upon its bosom borne 
A voice floats o'er the sea ; 
'Tis the Saviour calling to His 
sheltering breast,  
Come to Me, ye weary, I will give you re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2026-09-16T20:40:49Z</dcterms:created>
  <dcterms:modified xsi:type="dcterms:W3CDTF">2026-09-16T20:40:49Z</dcterms:modified>
  <dc:title>Hymn : 1027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