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ும் தேவன் நீர்தா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ே இயேசு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ேற்றும் நேச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என்ன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ும் ஜீவ ஊ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கீத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ந்த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லி ஸ்தோத்தி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ும் பட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உம்ம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2026-07-30T21:37:59Z</dcterms:created>
  <dcterms:modified xsi:type="dcterms:W3CDTF">2026-07-30T21:37:59Z</dcterms:modified>
  <dc:title>துதிப் பாடல்கள் : 990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