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"வாழ்க பாக்கிய காலை!" என்றும் கூறுவார்;
இன்று சத்துரு நாசம்! இன்றே மீட்பின் நாள்;
மாண்டோர் ஜீவன் பெற்றீர், நித்திய தெய்வமாம்
உம்மை சிருஷ்டி யாவும் தாழ்ந்து சேவிக்கும்.
"வாழ்க பாக்கிய காலை!" என்றும் கூறுவார்;
இன்று சத்துரு நாசம்! இன்றே மீட்பின் நாள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ுளிர் காலம் பூண்டு பூமி மகிழ்ந்தே
மீளும் ராயர் பின்செல் நற்பேறெனவே;
பசும் புல் வயல் பூவும் துளிர் இலையும்
துக்கம் அற்றார், வெற்றி கொண்டார் என்குதே!
"வாழ்க பாக்கிய காலை!" என்றும் கூறுவார்;
இன்று சத்துரு நாசம்! இன்றே மீட்பின் நாள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ாதங்கள் தொடர்பும், நாட்கள் நீடிப்பும்,
ஓடும் நிமிஷமும் உம்மை வாழ்த்துதே;
காலை ஒளியும், விண், வயல் கடலும்
இருள் வென்ற வேந்தே, உம்மைப் போற்றுதே.
"வாழ்க பாக்கிய காலை!" என்றும் கூறுவார்;
இன்று சத்துரு நாசம்! இன்றே மீட்பின் நாள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ீர் எம் மீட்பர், கர்த்தர், ஜீவன் சுகமாம்
நீர் பிதாவின் திவ்விய ஏக சுதனாம்;
நரர் சுபாவம் போக்க கிருபை பூண்டீர்.
மாந்தர் மீட்படைய மானிடன் ஆனீர்.
"வாழ்க பாக்கிய காலை!" என்றும் கூறுவார்;
இன்று சத்துரு நாசம்! இன்றே மீட்பின் நாள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ஜீவ காரணர் நீர் சாவுக்குட்பட்டீர்,
மீட்பின் பலம் காட்ட பாதாளம் சென்றீர்;
"இன்று மூன்றாம் நாளில் எழுந்திருப்பேன்"
என்று சொன்ன வாக்கை நின்று காருமேன்.
"வாழ்க பாக்கிய காலை!" என்றும் கூறுவார்;
இன்று சத்துரு நாசம்! இன்றே மீட்பின் நாள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ேயால் கட்டுண்டோரின் சிறை நீக்குமே,
வீழ்ந்தோர் யார்க்கும் புனர் ஜீவன் தாருமே;
மாந்தர் யார்க்கும் ஜோதி முகம் காட்டுமே,
உமதொளி தந்து எம்மைக் காருமே.
"வாழ்க பாக்கிய காலை!" என்றும் கூறுவார்;
இன்று சத்துரு நாசம்! இன்றே மீட்பின் நாள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2026-07-09T11:09:55Z</dcterms:created>
  <dcterms:modified xsi:type="dcterms:W3CDTF">2026-07-09T11:09:55Z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