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when I heard these words, that I sat down and wept, and mourned certain days, and fasted, and prayed before the God of heaven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aid, I plead to you, O LORD God of heaven, the great and terrible God, that keeps covenant and mercy for them that love him and observe his commandments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aid, I plead to you, O LORD God of heaven, the great and terrible God, that keeps covenant and mercy for them that love him and observe his commandments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e have dealt very corruptly against you, and have not kept the commandments, nor the statutes, nor the judgments, which you commandedst your servant Moses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e have dealt very corruptly against you, and have not kept the commandments, nor the statutes, nor the judgments, which you commandedst your servant Moses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Remember, I plead to you, the word that you commandedst your servant Moses, saying, If all of you transgress, I will scatter you abroad among the nations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s of Nehemiah the son of Hachaliah. And it came to pass in the month Chisleu, in the twentieth year, as I was in Shushan the palace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Now these are your servants and your people, whom you have redeemed by your great power, and by your strong han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Now these are your servants and your people, whom you have redeemed by your great power, and by your strong hand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s of Nehemiah the son of Hachaliah. And it came to pass in the month Chisleu, in the twentieth year, as I was in Shushan the palace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at Hanani, one of my brethren, came, he and certain men of Judah; and I asked them concerning the Jews that had escaped, which were left of the captivity, and concerning Jerusalem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at Hanani, one of my brethren, came, he and certain men of Judah; and I asked them concerning the Jews that had escaped, which were left of the captivity, and concerning Jerusalem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when I heard these words, that I sat down and wept, and mourned certain days, and fasted, and prayed before the God of heaven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ரலோகத்தின் தேவன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ரலோகத்தின் தேவனாகிய கர்த்தாவே, உம்மில் அன்புகூர்ந்து, உம்முடைய கற்பனைகள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ைக்கொள்ளுகிறவர்களுக்கு, உடன்படிக்கையையும் கிருபையையும் காக்கிற மகத்துவமும் பயங்கரமுமான தே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அடியாராகிய இஸ்ரவேல் புத்திரருக்காக இன்று இரவும்பகலும் உமக்கு முன்பாக மன்றாடி,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த்திரராகிய நாங்கள் உமக்கு விரோதமாகச் செய்த பாவங்களை அறிக்கையிடுகிற அடியே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ெபத்தைக்கேட்கிறதற்கு, உம்முடைய செவி கவனித்தும், உம்முடைய கண்கள் திறந்தும் இருப்பதாக; நானு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கப்பன் வீட்டாரும் பாவஞ்செய்த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உமக்கு முன்பாக மிகவும் கெட்டவர்களாய் நடந்தோம்; நீர் உம்முடைய தாசனாகிய மோசேக்குக்கற்ப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ற்பனைகளையும், கட்டளைகளையும், நியாயங்களையும் கைக்கொள்ளாதேபோன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ட்டளையை மீறினால், நான் உங்களை ஜாதிகளுக்குள்ளே சிதறடிப்பேன் என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லியாவின் குமாரனாகிய நெகேமியாவின் நடபடிகள்: இருபதாம் வருஷம் கிஸ்லேயு மாதத்தில் நான் சூசானெ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னிடத்தில் திரும்பி, என் கற்பனைகளைக் கைக்கொண்டு, அவைகளின்படி செய்வீர்களானால், உ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ள்ளுண்டு போனவர்கள் வானத்தின் கடையாந்தரத்தில் இருந்தாலும், நான் அங்கேயிருந்து அவர்களைச் சேர்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 நாமம் விளங்கும்படி நான் தெரிந்துகொண்ட ஸ்தலத்துக்கு அவர்களைக் கொண்டுவருவேனேன்றும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ம்முடைய தாசனாகிய மோசேக்குக் கட்டளையிட்ட வார்த்தையை நினைத்த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ரீர் உமது மகா வல்லமையினாலும், உமது பலத்த கரத்தினாலும், மீட்டுக்கொண்ட உமது அடியாரும்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னங்களும் இவர்கள்த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ண்டவரே, உமது அடியானின் ஜெபத்தையும், உமது நாமத்துக்குப் பயப்படவேண்டும் என்று விரும்புகிற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ியாரின் ஜெபத்தையும் உமது செவிகள் கவனித்திருப்பதாக; இன்றைக்கு உமது அடியானுக்குக் காரியத்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ைக்கூடி வரப்பண்ணி, இந்த மனுஷனுக்கு முன்பாக எனக்கு இரக்கம் கிடைக்கப்பண்ணியருளு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ார்த்தித்தேன். நான் ராஜாவுக்குப் பானபாத்திரக்காரனாயிரு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ரமனையில் இருக்கும்போது சம்பவித்தது என்னவென்ற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சகோதரரில் ஒருவனாகிய ஆனானியும், வேறே சில மனுஷரும் யூதாவிலிருந்து வந்தார்கள்; அவர்கள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ன் சிறையிருப்பில் மீந்து தப்பின யூதரின் செய்தியையும், எருசலேமின் செய்தியையும் விசாரித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அவர்கள்: சிறையிருப்பில் மீந்திருக்கிறவர்கள் அந்தத் தேசத்திலே மகா தீங்கையும் நிந்த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ுபவிக்கிறார்கள்; எருசலேமின் அலங்கம் இடிபட்டதும், அதின் வாசல்கள் அக்கின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ட்டெரிக்கப்பட்டதுமாய்க் கிடக்கிறது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வார்த்தைகளைக் கேட்டபோது நான் உட்கார்ந்து அழுது, சிலநாளாய்த் துக்கித்து, உபவாசித்து, மன்றா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2026-09-16T19:47:01Z</dcterms:created>
  <dcterms:modified xsi:type="dcterms:W3CDTF">2026-09-16T19:47:01Z</dcterms:modified>
  <dc:title>நெகேமியா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