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bless Thee for Thy peace, O God, 
Deep as the unfathomed sea, 
Which falls like sunshine on the road 
Of those who trust in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ask not, Father, for repose 
Which comes from outward rest, 
If we may have thro' all life's woes 
Thy peace within our brea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at peace which suffers and is strong,
Trusts where it cannot see,
Deems not the trial way too long, 
But leaves the end with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at peace which flows serene and 
A river in the soul [deep, 
Whose banks a living verdure keep----
God's sunshine o'er the whol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 Father, give our hearts this peace, 
Whate'er the outward be, 
Till all life's discipline shall cease, 
And we go home to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2026-09-15T19:15:04Z</dcterms:created>
  <dcterms:modified xsi:type="dcterms:W3CDTF">2026-09-15T19:15:04Z</dcterms:modified>
  <dc:title>Hymn : 663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