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were ninety and nine that safely lay 
In the shelter of the fold,
But one was out on the hills away, 
Far off from the gates of gold — 
Away on the mountains wild and bare, 
Away from the tender Shepherd's c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Lord, Thou hast here Thy ninety and nine ; 
Are they not enough for Thee ?  
But the Shepherd made answer: 
This of Mine 
Has wandered away from Me; 
And although the road be rough and steep, 
I go to the desert to find My sheep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none of the ransomed ever knew 
How deep were the waters crossed ; 
Nor how dark was the night that the 
Lord passed through [lost. 
Ere He found His sheep that was 
Out in the desert He heard its cry — 
Sick and helpless, and ready to di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Lord, whence are those blood-drops 
all the way [track ?  
That mark out the mountain's 
They were shed for one who had gone astray 
Ere the Shepherd could bring him back.
Lord, whence are Thy hands so rent and torn ?  
They are pierced to-night by many a thor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ut all through the mountains, thunder-riven, 
And up from the rocky steep, 
There arose a cry to the gate of heaven,  
Rejoice ! I have found My sheep !
And the angels echoed around the throne,  
Rejoice, for the Lord brings back His ow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2026-09-16T16:05:31Z</dcterms:created>
  <dcterms:modified xsi:type="dcterms:W3CDTF">2026-09-16T16:05:31Z</dcterms:modified>
  <dc:title>Hymn : 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