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அறிந்திருக்கின்றீர் -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மறைவ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நான் ஓட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 இல்ல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வாழ முடியும் – 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ருத்தும் காரி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ாமல் அகற்றி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ான உம் பா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நடத்த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ப்பதையும் படுப்பதையும் நன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 உறுப்புகள் உண்டாக்கிய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அறிந்தி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ழிகள் என் செய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த் தெரியும் அ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ும் என் 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ிச் சூழ்ந்து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றிப் பிடிக்கின்றீர் உம் கர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உருத் தந்த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த்தகு முறையில் என்னைப் பட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வில்கின்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உமக்கு நன்றி (2) -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வதையும் எழுவ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ீர் அறிந்தி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ங்களை என் ஏக்கங்களை – எ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2026-07-31T15:00:32Z</dcterms:created>
  <dcterms:modified xsi:type="dcterms:W3CDTF">2026-07-31T15:00:32Z</dcterms:modified>
  <dc:title>துதிப் பாடல்கள் : 885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