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ிளக்குத்தண்டில் வாதுமைக் கொட்டைக்கு ஒப்பான நாலு மொக்குகளும் பழங்களும் பூக்களும் இருந்த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ில் செய்யப்பட்ட இரண்டு கிளைகளின்கீழ் ஒரு பழமும், வேறு இரண்டு கிளைகளின்கீழ் ஒரு பழமும், மற்ற இரண்டு கிளைகளின்கீழ் ஒரு பழமும் இருந்தது; விளக்குத்தண்டில் செய்யப்பட்ட ஆறு கிளைகளுக்கும் அப்படியே இருந்த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ில் செய்யப்பட்ட இரண்டு கிளைகளின்கீழ் ஒரு பழமும், வேறு இரண்டு கிளைகளின்கீழ் ஒரு பழமும், மற்ற இரண்டு கிளைகளின்கீழ் ஒரு பழமும் இருந்தது; விளக்குத்தண்டில் செய்யப்பட்ட ஆறு கிளைகளுக்கும் அப்படியே இருந்த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ைகளின் பழங்களும் அவைகளின் கிளைகளும் பசும்பொன்னினால் ஒரே அடிப்பு வேலையாய்ச் செய்யப்பட்ட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ின் ஏழு அகல்களையும், அதின் கத்தரிகளையும், சாம்பல் பாத்திரங்களையும் பசும்பொன்னினால் செய்த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ின் ஏழு அகல்களையும், அதின் கத்தரிகளையும், சாம்பல் பாத்திரங்களையும் பசும்பொன்னினால் செய்த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தையும் அதின் பணிமுட்டுகள் யாவையும் ஒரு தாலந்து பசும்பொன்னினால் செய்த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ூபபீடத்தையும் சீத்திம் மரத்தினால் உண்டாக்கினான்; அது ஒரு முழ நீளமும் ஒரு முழ அகலமுமான சதுரமும் இரண்டு முழ உயரமுமாய் இருந்தது; அதின் கொம்புகள் அதனோடே ஏகவேலைப்பாடாயிருந்த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ூபபீடத்தையும் சீத்திம் மரத்தினால் உண்டாக்கினான்; அது ஒரு முழ நீளமும் ஒரு முழ அகலமுமான சதுரமும் இரண்டு முழ உயரமுமாய் இருந்தது; அதின் கொம்புகள் அதனோடே ஏகவேலைப்பாடாயிருந்த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ூபபீடத்தையும் சீத்திம் மரத்தினால் உண்டாக்கினான்; அது ஒரு முழ நீளமும் ஒரு முழ அகலமுமான சதுரமும் இரண்டு முழ உயரமுமாய் இருந்தது; அதின் கொம்புகள் அதனோடே ஏகவேலைப்பாடாயிருந்த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ேஜையைச் சுமக்கும் அந்தத் தண்டுகளைச் சீத்திம் மரத்தால் பண்ணி, அவைகளைப் பொன்தகட்டால் மூடி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ின் மேற்புறத்தையும், அதின் சுற்றுப்புறத்தையும், அதின் கொம்புகளையும், பசும்பொன்தகட்டால் மூடி, சுற்றிலும் அதற்குப் பொன் திரணையை உண்டு பண்ணி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ின் மேற்புறத்தையும், அதின் சுற்றுப்புறத்தையும், அதின் கொம்புகளையும், பசும்பொன்தகட்டால் மூடி, சுற்றிலும் அதற்குப் பொன் திரணையை உண்டு பண்ணி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த் திரணையின்கீழ் அதின் இரண்டு பக்கங்களில் இருக்கும் இரண்டு மூலைகளிலும் இரண்டு பொன்வளையங்களைப் பண்ணி, அதைச் சுமக்கும் தண்டுகளைப் பாய்ச்சும் இடங்களாகத் தைத்து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சீத்திம் மரத்தால் அந்தத் தண்டுகளைச் செய்து, அவைகளைப் பொன்தகட்டால் மூடின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ரிசுத்த அபிஷேக தைலத்தையும், சுத்தமான சுகந்தங்களின் தூபவர்க்கத்தையும், தைலக்காரன் வேலைக்கு ஒப்பாக உண்டுபண்ணின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ரிசுத்த அபிஷேக தைலத்தையும், சுத்தமான சுகந்தங்களின் தூபவர்க்கத்தையும், தைலக்காரன் வேலைக்கு ஒப்பாக உண்டுபண்ணின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ெசலெயேல் சீத்திம் மரத்தினால் பெட்டியை உண்டுபண்ணினான்; அதின் நீளம் இரண்டரை முழமும் அதின் அகலம் ஒன்றரை முழமும் அதின் உயரம் ஒன்றரை முழமுமான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ெசலெயேல் சீத்திம் மரத்தினால் பெட்டியை உண்டுபண்ணினான்; அதின் நீளம் இரண்டரை முழமும் அதின் அகலம் ஒன்றரை முழமும் அதின் உயரம் ஒன்றரை முழமுமான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ை உள்ளும் புறம்பும் பசும்பொன் தகட்டால் மூடி, சுற்றிலும் அதற்குப் பொன் திரணையை உண்டாக்கி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ை உள்ளும் புறம்பும் பசும்பொன் தகட்டால் மூடி, சுற்றிலும் அதற்குப் பொன் திரணையை உண்டாக்கி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ேஜையைச் சுமக்கும் அந்தத் தண்டுகளைச் சீத்திம் மரத்தால் பண்ணி, அவைகளைப் பொன்தகட்டால் மூடி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ற்கு நான்கு பொன் வளையங்களை வார்ப்பித்து, அவைகளை அதின் நாலு மூலைகளிலும் போட்டு, ஒரு பக்கத்தில் இரண்டு வளையங்களும் மறுபக்கத்தில் இரண்டு வளையங்களும் இருக்கும்படி தைத்து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ற்கு நான்கு பொன் வளையங்களை வார்ப்பித்து, அவைகளை அதின் நாலு மூலைகளிலும் போட்டு, ஒரு பக்கத்தில் இரண்டு வளையங்களும் மறுபக்கத்தில் இரண்டு வளையங்களும் இருக்கும்படி தைத்து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ீத்திம் மரத்தினால் தண்டுகளைச் செய்து, அவைகளைப் பொன்தகட்டால் மூடி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த் தண்டுகளால் பெட்டியைச் சுமக்கும்படி, அவைகளைப் பெட்டியின் பக்கங்களில் இருக்கும் வளையங்களிலே பாய்ச்சின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ிருபாசனத்தையும் பசும்பொன்னினால் பண்ணினான்; அது இரண்டரை முழ நீளமும் ஒன்றரை முழ அகலமுமான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கடாய் அடிக்கப்பட்ட பொன்னினால் இரண்டு கேருபீன்களையும் உண்டாக்கி, கிருபாசனத்தின் இரண்டு ஓரங்களிலே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ஒருபுறத்து ஓரத்தில் ஒரு கேருபீனும், மறுபுறத்து ஓரத்தில் மற்றக் கேருபீனுமாக அந்தக் கேருபீன்களைக் கிருபாசனத்தின் இரண்டு ஓரங்களிலும் அதனோடே ஏக வேலைப்பாடாகவே பண்ணின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க் கேருபீன்கள் தங்கள் செட்டைகளை உயர விரித்து, தங்கள் செட்டைகளால் கிருபாசனத்தை மூடுகிறவைகளும், ஒன்றுக்கொன்று எதிர்முகமுள்ளவைகளுமாயிருந்தது; கேருபீன்களின் முகங்கள் கிருபாசனத்தை நோக்கிக் கொண்டிருந்தத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க் கேருபீன்கள் தங்கள் செட்டைகளை உயர விரித்து, தங்கள் செட்டைகளால் கிருபாசனத்தை மூடுகிறவைகளும், ஒன்றுக்கொன்று எதிர்முகமுள்ளவைகளுமாயிருந்தது; கேருபீன்களின் முகங்கள் கிருபாசனத்தை நோக்கிக் கொண்டிருந்தத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ேஜையையும் சீத்திம் மரத்தால் பண்ணினான்; அது இரண்டு முழ நீளமும் ஒரு முழ அகலமும் ஒன்றரை முழ உயரமுமான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ேஜையின் மேலிருக்கும் பாத்திரங்களாகிய அதின் பணிமுட்டுகளையும், அதின் தட்டுகளையும், தூபக்கரண்டிகளையும், அதின் பானபலி கரகங்களையும், மூடுகிறதற்கான அதின் கிண்ணங்களையும் பசும்பொன்னினால் உண்டாக்கின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ைப் பசும்பொன் தகட்டால் மூடி, சுற்றிலும் அதற்குப் பொன் திரணையை உண்டாக்கி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ுற்றிலும் அதற்கு நான்கு விரற்கடையான சட்டத்தையும், அதின் சட்டத்திற்குச் சுற்றிலும் பொன் திரணையையும் உண்டுபண்ணி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ுற்றிலும் அதற்கு நான்கு விரற்கடையான சட்டத்தையும், அதின் சட்டத்திற்குச் சுற்றிலும் பொன் திரணையையும் உண்டுபண்ணி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ற்கு நான்கு பொன்வளையங்களை வார்ப்பித்து, அவைகளை அதின் நாலுகால்களுக்கு இருக்கும் நாலு மூலைகளிலும் தைத்த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த வளையங்கள் மேஜையைச் சுமக்கும் தண்டுகளைப் பாய்ச்சும் இடங்களாயிருக்கும்படி சட்டத்தின் அருகே இருந்த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ேஜையின் மேலிருக்கும் பாத்திரங்களாகிய அதின் பணிமுட்டுகளையும், அதின் தட்டுகளையும், தூபக்கரண்டிகளையும், அதின் பானபலி கரகங்களையும், மூடுகிறதற்கான அதின் கிண்ணங்களையும் பசும்பொன்னினால் உண்டாக்கின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ுத்துவிளக்கையும் பசும்பொன்னினால் அடிப்புவேலையாய் உண்டாக்கினான்; அதின் தண்டும் கிளைகளும் மொக்குகளும் பழங்களும் பூக்களும் பொன்னினால் செய்யப்பட்டிருந்த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ுத்துவிளக்கையும் பசும்பொன்னினால் அடிப்புவேலையாய் உண்டாக்கினான்; அதின் தண்டும் கிளைகளும் மொக்குகளும் பழங்களும் பூக்களும் பொன்னினால் செய்யப்பட்டிருந்த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ுத்துவிளக்கின் ஒருபக்கத்தில் மூன்று கிளைகளும் அதின் மறுபக்கத்தில் மூன்று கிளைகளுமாக அதின் பக்கங்களில் ஆறு கிளைகள் செய்யப்பட்ட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ஒவ்வொரு கிளையிலே வாதுமைக்கொட்டைக்கு ஒப்பான மூன்று மொக்குகளும் ஒரு பழமும் ஒரு பூவும் இருந்தது; குத்துவிளக்கில் செய்யப்பட்ட ஆறு கிளைகளிலும் அப்படியே இருந்த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04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বাতিদানের দণ্ডে আরও চারটি ফুল রাখা হল কুঁড়ি ও পাপড়ি সমেত যা দেখতে বাদাম ফুলের মত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তাতে একেক দিকে তিনটি করে মোট ছয়টি ডালও রাখা হল| প্রতি জোড়া ডালগুলির নীচে য়েগুলি বিস্তৃ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দানীর সঙ্গে যুক্ত ছিল, সেখানে কুঁড়ি ও পাপড়িসহ একটি ফুল 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পুরো বাতিদানটি খাঁটি সোনায ফুলপাতাসহ একসাথে জোড়া দিয়ে তৈরী করা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এই বাতিদানের জন্য সাতটি প্রদীপ তৈরী করা হল| তারপর সে খাঁটি সোনা দিয়ে সলতের চিমটা ও শীষদান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ত্র তৈরী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সে মোট 75 পাউণ্ড খাঁটি সোনা ব্যবহার করে এই বাতিদান ও তার আনুষঙ্গিক জিনিসপত্র তৈরী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এরপর ধূপ-ধূনা পোড়াবার জন্য সে বাবলা কাঠ দিয়ে একটি ধূপদানী তৈরী করল| এটা ছিল1 হাত লম্বা, 1 হা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ওড়া এবং 2 হাত উচ্চতা বিশিষ্ট একটি চৌকোনা জিনিস| ধূপদানের চারকোণের প্রতিটিতে একটি করে শৃঙ্গ ছিল| এ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ৃঙ্গগুলি ও ধূপবেদী একটি অখণ্ড টুকরো 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তারপর সে টেবিলটি বয়ে নিয়ে যাওয়ার জন্য বাবলা কাঠের খুঁটি তৈরী করল| খাঁটি সোনা দিয়ে খুঁটিগুলি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সে ধূপদানের ওপর চারপাশ এবং শৃঙ্গগুলি খাঁটি সোনা দিয়ে মুড়ে দিল| তারপর ধূপদানের চারপাশ সোনার জর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য়ে মুড়ে দ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এই জরির নীচে দুধারে আংটা লাগানো হল| এই আংটা লাগানো হল বয়ে নিয়ে যাওয়ার খুঁটি ধরে রাখার জন্য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সে এই খুঁটিগুলি বাবলা কাঠ দিয়ে তৈরী করে সোনা দিয়ে মুড়ে দ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তারপর সে একজন সুগন্ধি প্রস্তুতকারক য়েমন করে সুগন্ধ তৈরী করে সেইভাবে পবিত্র অভিষেকের তেল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াঁটি ও সুগন্ধি ধূপ-ধূনা তৈরী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বত্সলেল বাবলা কাঠ দিয়ে পবিত্র সিন্দুক তৈরী করল| সিন্দুকটি 2.5 হাত লম্বা, 1.5 হাত চওড়া আর 1.5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াত উঁচু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তারপর সে খাঁটি সোনা দিয়ে সিন্দুকের ভেতর ও বাইরের দিকে মুড়ে দিল| সে সিন্দুকের চারিদিকে সোনার জর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য়ে ঘিরেও দ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ুড়ে দ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এরপর সে চারটি সোনার আংটা চারকোণায় রাখল সিন্দুকটি বয়ে নিয়ে যাওয়ার জন্য| এর একদিকে দুটি আংট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াগানো ছিল এবং দুটি আংটা লাগানো ছিল এর অন্য দিক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সিন্দুকটি বয়ে নিয়ে যাওয়ার জন্য বাবলা কাঠের খুঁটি তৈরী করে সে সেগুলি খাঁটি সোনায মুড়ে দ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ারপর সে পবিত্র সিন্দুকের প্রতিটি ধারে আংটাগুলির ভেতর দিয়ে খুঁটিগুলি ঢুকিয়ে দ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তারপর সে খাঁটি সোনা দিয়ে আচ্ছাদনটি তৈরী করল| এটা ছিল 2.5 হাত লম্বা ও 1.5 হাত চওড়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ারপর সে পেটানো সোনা দিয়ে দুটি করূব দূত তৈরী করল এবং সেগুলো আচ্ছাদনের দুধারে রেখে দ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তারপর সে করূব দূতের মূর্ত্তি দুটি পাপমোচন স্থানের আচ্ছাদনের সঙ্গে জুড়ে একত্র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দূতরা ডানা আকাশে ছড়িয়ে পবিত্র সিন্দুকটিকে ঢেকে দিল| দূতরা পরস্পর মুখোমুখি হয়ে পাপমোচন স্থান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কে তাকিযে র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বত্সলেল বাবলা কাঠ দিয়ে একটি 2 হাত লম্বা, 1 হাত চওড়া ও 1.5 হাত উঁচু টেবিল বানা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এরপর সে টেবিলে ব্যবহারের জন্য সোনার প্লেট, চামচ, বাটি ও কলসী বানাল| পেয নৈবেদ্য ঢালার জন্য বাট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টেবিলের চারধার খাঁটি সোনার পাত দিয়ে সে মুড়ে দিল| এবং তার চারধারে একটি সোনার ঝালর লাগিয়ে দ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তারপর সে একটি 1 হাত চওড়া কাঠামো তৈরী করল টেবিলের সব ধার ঘিরে এবং কাঠামোর চারপাশে সোনার ঝাল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াগা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তারপর সে টেবিলের চারকোণায চারপায়ায চারটি সোনার আংটা লাগা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সে টেবিলটাকে বইবার জন্য আংটাগুলো কাঠামোর খুব কাছে আটকে দ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ও কলসী ব্যবহার করা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তারপর সে সোনার বাতিদানটি তৈরী করল| সে খাঁটি সোনা হাতুড়ি দিয়ে পেটালো এবং তৈরী করল বাতিদান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স্তৃত পাদানী| সে ফুল, পাতা, কুঁড়ি দিয়ে কারুকার্য়্য় করে সবকিছু একত্রে জুড়ে দ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বাতিদানের ছয়টি শাখা, একদিকে তিনটি অপরদিকে আরও তিনট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প্রতিটি ডালে থাকল তিনটি করে ফুল| সেগুলি কাঠ বাদামের ফুলের মতো তাতে কুঁড়ি ও পাতা রাখা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2026-07-31T18:56:45Z</dcterms:created>
  <dcterms:modified xsi:type="dcterms:W3CDTF">2026-07-31T18:56:45Z</dcterms:modified>
  <dc:title>யாத்திராகமம் : 37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