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வ்வொரு கிளையிலே வாதுமைக்கொட்டைக்கு ஒப்பான மூன்று மொக்குகளும் ஒரு பழமும் ஒரு பூவும் இருந்தது; குத்துவிளக்கில் செய்யப்பட்ட ஆறு கிளைகளிலும் அப்படியே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வ்வொரு கிளையிலே வாதுமைக்கொட்டைக்கு ஒப்பான மூன்று மொக்குகளும் ஒரு பழமும் ஒரு பூவும் இருந்தது; குத்துவிளக்கில் செய்யப்பட்ட ஆறு கிளைகளிலும் அப்படியே இ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ளக்குத்தண்டில் வாதுமைக் கொட்டைக்கு ஒப்பான நாலு மொக்குகளும் பழங்களும் பூக்களும் இ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ில் செய்யப்பட்ட இரண்டு கிளைகளின்கீழ் ஒரு பழமும், வேறு இரண்டு கிளைகளின்கீழ் ஒரு பழமும், மற்ற இரண்டு கிளைகளின்கீழ் ஒரு பழமும் இருந்தது; விளக்குத்தண்டில் செய்யப்பட்ட ஆறு கிளைகளுக்கும் அப்படியே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ில் செய்யப்பட்ட இரண்டு கிளைகளின்கீழ் ஒரு பழமும், வேறு இரண்டு கிளைகளின்கீழ் ஒரு பழமும், மற்ற இரண்டு கிளைகளின்கீழ் ஒரு பழமும் இருந்தது; விளக்குத்தண்டில் செய்யப்பட்ட ஆறு கிளைகளுக்கும் அப்படியே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ின் பழங்களும் அவைகளின் கிளைகளும் பசும்பொன்னினால் ஒரே அடிப்பு வேலையாய்ச் செய்ய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ின் பழங்களும் அவைகளின் கிளைகளும் பசும்பொன்னினால் ஒரே அடிப்பு வேலையாய்ச் செய்ய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் ஏழு அகல்களையும், அதின் கத்தரிகளையும், சாம்பல் பாத்திரங்களையும் பசும்பொன்னினால் செய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ையும் அதின் பணிமுட்டுகள் யாவையும் ஒரு தாலந்து பசும்பொன்னினால் செய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ூபபீடத்தையும் சீத்திம் மரத்தினால் உண்டாக்கினான்; அது ஒரு முழ நீளமும் ஒரு முழ அகலமுமான சதுரமும் இரண்டு முழ உயரமுமாய் இருந்தது; அதின் கொம்புகள் அதனோடே ஏகவேலைப்பாடாய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நான்கு பொன்வளையங்களை வார்ப்பித்து, அவைகளை அதின் நாலுகால்களுக்கு இருக்கும் நாலு மூலைகளிலும் தை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ூபபீடத்தையும் சீத்திம் மரத்தினால் உண்டாக்கினான்; அது ஒரு முழ நீளமும் ஒரு முழ அகலமுமான சதுரமும் இரண்டு முழ உயரமுமாய் இருந்தது; அதின் கொம்புகள் அதனோடே ஏகவேலைப்பாட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மேற்புறத்தையும், அதின் சுற்றுப்புறத்தையும், அதின் கொம்புகளையும், பசும்பொன்தகட்டால் மூடி, சுற்றிலும் அதற்குப் பொன் திரணையை உண்டு பண்ண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மேற்புறத்தையும், அதின் சுற்றுப்புறத்தையும், அதின் கொம்புகளையும், பசும்பொன்தகட்டால் மூடி, சுற்றிலும் அதற்குப் பொன் திரணையை உண்டு பண்ண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த் திரணையின்கீழ் அதின் இரண்டு பக்கங்களில் இருக்கும் இரண்டு மூலைகளிலும் இரண்டு பொன்வளையங்களைப் பண்ணி, அதைச் சுமக்கும் தண்டுகளைப் பாய்ச்சும் இடங்களாகத் தை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த் திரணையின்கீழ் அதின் இரண்டு பக்கங்களில் இருக்கும் இரண்டு மூலைகளிலும் இரண்டு பொன்வளையங்களைப் பண்ணி, அதைச் சுமக்கும் தண்டுகளைப் பாய்ச்சும் இடங்களாகத் தை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ீத்திம் மரத்தால் அந்தத் தண்டுகளைச் செய்து, அவைகளைப் பொன்தகட்டால் மூட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ரிசுத்த அபிஷேக தைலத்தையும், சுத்தமான சுகந்தங்களின் தூபவர்க்கத்தையும், தைலக்காரன் வேலைக்கு ஒப்பாக உண்டுபண்ண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சலெயேல் சீத்திம் மரத்தினால் பெட்டியை உண்டுபண்ணினான்; அதின் நீளம் இரண்டரை முழமும் அதின் அகலம் ஒன்றரை முழமும் அதின் உயரம் ஒன்றரை முழமுமான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சலெயேல் சீத்திம் மரத்தினால் பெட்டியை உண்டுபண்ணினான்; அதின் நீளம் இரண்டரை முழமும் அதின் அகலம் ஒன்றரை முழமும் அதின் உயரம் ஒன்றரை முழமுமான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ை உள்ளும் புறம்பும் பசும்பொன் தகட்டால் மூடி, சுற்றிலும் அதற்குப் பொன் திரணையை உண்டாக்க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 வளையங்கள் மேஜையைச் சுமக்கும் தண்டுகளைப் பாய்ச்சும் இடங்களாயிருக்கும்படி சட்டத்தின் அருகே இ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நான்கு பொன் வளையங்களை வார்ப்பித்து, அவைகளை அதின் நாலு மூலைகளிலும் போட்டு, ஒரு பக்கத்தில் இரண்டு வளையங்களும் மறுபக்கத்தில் இரண்டு வளையங்களும் இருக்கும்படி தை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நான்கு பொன் வளையங்களை வார்ப்பித்து, அவைகளை அதின் நாலு மூலைகளிலும் போட்டு, ஒரு பக்கத்தில் இரண்டு வளையங்களும் மறுபக்கத்தில் இரண்டு வளையங்களும் இருக்கும்படி தை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த்திம் மரத்தினால் தண்டுகளைச் செய்து, அவைகளைப் பொன்தகட்டால் மூட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ண்டுகளால் பெட்டியைச் சுமக்கும்படி, அவைகளைப் பெட்டியின் பக்கங்களில் இருக்கும் வளையங்களிலே பாய்ச்ச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ருபாசனத்தையும் பசும்பொன்னினால் பண்ணினான்; அது இரண்டரை முழ நீளமும் ஒன்றரை முழ அகலமுமான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ருபாசனத்தையும் பசும்பொன்னினால் பண்ணினான்; அது இரண்டரை முழ நீளமும் ஒன்றரை முழ அகலமுமான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கடாய் அடிக்கப்பட்ட பொன்னினால் இரண்டு கேருபீன்களையும் உண்டாக்கி, கிருபாசனத்தின் இரண்டு ஓரங்களிலே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புறத்து ஓரத்தில் ஒரு கேருபீனும், மறுபுறத்து ஓரத்தில் மற்றக் கேருபீனுமாக அந்தக் கேருபீன்களைக் கிருபாசனத்தின் இரண்டு ஓரங்களிலும் அதனோடே ஏக வேலைப்பாடாகவே பண்ண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புறத்து ஓரத்தில் ஒரு கேருபீனும், மறுபுறத்து ஓரத்தில் மற்றக் கேருபீனுமாக அந்தக் கேருபீன்களைக் கிருபாசனத்தின் இரண்டு ஓரங்களிலும் அதனோடே ஏக வேலைப்பாடாகவே 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ேருபீன்கள் தங்கள் செட்டைகளை உயர விரித்து, தங்கள் செட்டைகளால் கிருபாசனத்தை மூடுகிறவைகளும், ஒன்றுக்கொன்று எதிர்முகமுள்ளவைகளுமாயிருந்தது; கேருபீன்களின் முகங்கள் கிருபாசனத்தை நோக்கிக் கொண்ட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ஜையைச் சுமக்கும் அந்தத் தண்டுகளைச் சீத்திம் மரத்தால் பண்ணி, அவைகளைப் பொன்தகட்டால் மூட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ேருபீன்கள் தங்கள் செட்டைகளை உயர விரித்து, தங்கள் செட்டைகளால் கிருபாசனத்தை மூடுகிறவைகளும், ஒன்றுக்கொன்று எதிர்முகமுள்ளவைகளுமாயிருந்தது; கேருபீன்களின் முகங்கள் கிருபாசனத்தை நோக்கிக் கொண்ட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ேஜையையும் சீத்திம் மரத்தால் பண்ணினான்; அது இரண்டு முழ நீளமும் ஒரு முழ அகலமும் ஒன்றரை முழ உயரமுமான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ேஜையையும் சீத்திம் மரத்தால் பண்ணினான்; அது இரண்டு முழ நீளமும் ஒரு முழ அகலமும் ஒன்றரை முழ உயரமுமான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ப் பசும்பொன் தகட்டால் மூடி, சுற்றிலும் அதற்குப் பொன் திரணையை உண்டாக்க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ுற்றிலும் அதற்கு நான்கு விரற்கடையான சட்டத்தையும், அதின் சட்டத்திற்குச் சுற்றிலும் பொன் திரணையையும் உண்டுபண்ண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ஜையின் மேலிருக்கும் பாத்திரங்களாகிய அதின் பணிமுட்டுகளையும், அதின் தட்டுகளையும், தூபக்கரண்டிகளையும், அதின் பானபலி கரகங்களையும், மூடுகிறதற்கான அதின் கிண்ணங்களையும் பசும்பொன்னினால் உண்டாக்க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ுத்துவிளக்கையும் பசும்பொன்னினால் அடிப்புவேலையாய் உண்டாக்கினான்; அதின் தண்டும் கிளைகளும் மொக்குகளும் பழங்களும் பூக்களும் பொன்னினால் செய்யப்பட்ட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ுத்துவிளக்கையும் பசும்பொன்னினால் அடிப்புவேலையாய் உண்டாக்கினான்; அதின் தண்டும் கிளைகளும் மொக்குகளும் பழங்களும் பூக்களும் பொன்னினால் செய்யப்பட்ட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ுத்துவிளக்கின் ஒருபக்கத்தில் மூன்று கிளைகளும் அதின் மறுபக்கத்தில் மூன்று கிளைகளுமாக அதின் பக்கங்களில் ஆறு கிளைகள் செய்யப்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ுத்துவிளக்கின் ஒருபக்கத்தில் மூன்று கிளைகளும் அதின் மறுபக்கத்தில் மூன்று கிளைகளுமாக அதின் பக்கங்களில் ஆறு கிளைகள் செய்யப்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एक एक डाली में बादाम के फूल के सरीखे तीन तीन पुष्प कोष, एक एक गांठ, और एक एक फूल बना; दीवट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कली हुई, उन छहों डालियों का यही ढब हु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दीवट की डण्डी में बादाम के फूल के सामान अपनी अपनी गांठ और फूल समेत चार पुष्प कोष बन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दीवट से निकली हुई छहों डालियों में से दो दो डालियों के नीचे एक एक गांठ दीवट के साथ एक 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टुकड़े की बन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गांठे और डालियां सब दीवट के साथ एक ही टुकड़े की बनीं; सारा दीवट गढ़े हुए चोखे सोने का और एक 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टुकड़े का ब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उसने दीवट के सातों दीपक, और गुलतराश, और गुलदान, चोखे सोने के बन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उसने सारे सामान समेत दीवट को किक्कार भर सोने का बना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फिर उसने बबूल की लकड़ी की धूपवेदी भी बनाईं; उसकी लम्बाई एक हाथ और चौड़ाई एक हाथ ही थी; वह चौको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उसने मेज़ के लिये सोने के चार कड़े ढालकर उन चारों कोनों में लगाया, जो उसके चारों पायों पर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नी, और उसकी ऊंचाई दो हाथ की थी; और उसके सींग उसके साथ बिना जोड़ के बने थ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और ऊपर वाले पल्लों, और चारों ओर की अलंगों, और सींगो समेत उसने उस वेदी को चोखे सोने से मढ़ा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ी चारों ओर सोने की एक बाड़ बनाई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उस बाड़ के नीचे उसके दोनों पल्लों पर उसने सोने के दो कड़े बनाए, जो उसके उठाने के डण्ड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ानों का काम द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डण्डों को उसने बबूल की लकड़ी का बनाया, और सोने से मढ़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और उसने अभिषेक का पवित्र तेल, और सुगन्धद्रव्य का धूप, गन्धी की रीति के अनुसार बना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बसलेल ने बबूल की लकड़ी का सन्दूक बनाया; उसकी लम्बाई अढ़ाई हाथ, चौड़ाई डेढ़ हाथ, और ऊंचाई डेढ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ाथ क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उसने उसको भीतर बाहर चोखे सोने से मढ़ा, और उसके चारों ओर सोने की बाड़ बना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वे कड़े पटरी के पास मेज़ उठाने के डण्डों के खानों का काम देने को बन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उसके चारों पायों पर लगाने को उसने सोने के चार कड़े ढ़ाले, दो कड़े एक अलंग और दो कड़े दूस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लंग पर ल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फिर उसने बबूल के डण्डे बनाए, और उन्हें सोने से मढ़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उन को सन्दूक की दोनो अलंगों के कड़ों में डाला कि उनके बल सन्दूक उठाय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फिर उसने चोखे सोने के प्रायश्चित्त वाले ढकने को बनाया; उसकी लम्बाई अढ़ाई हाथ और चौड़ाई डेढ़ हा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उसने सोना गढ़कर दो करूब प्रायश्चित्त के ढकने के दानों सिरों पर बनाए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एक करूब तो एक सिरे पर, और दूसरा करूब दूसरे सिरे पर बना; उसने उन को प्रायश्चित्त के ढकने के साथ ए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ी टुकड़े के दोनों सिरों पर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और करूबों के पंख ऊपर से फैले हुए बने, और उन पंखों से प्रायश्चित्त का ढकना ढपा हुआ बना, और उन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और उसने मेज़ उठाने के लिये डण्डों को बबूल की लकड़ी के बनाया, और सोने से मढ़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ुख आम्हने-साम्हने और प्रायश्चित्त के ढकने की ओर किए हुए बन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फिर उसने बबूल की लकड़ी की मेज़ को बनाया; उसकी लम्बाई दो हाथ, चौड़ाई एक हाथ, और ऊंचाई डेढ़ हाथ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उसने उसको चोखे सोने से मढ़ा, और उस में चारों ओर सोने की एक बाड़ बना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उसने उसके लिये चार अंगुल चौड़ी एक पटरी, और इस पटरी के लिये चारों ओर सोने की एक बाड़ बन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उसने मेज़ पर का सामान अर्थात परात, धूपदान, कटोरे, और उंडेलने के बर्तन सब चोखे सोने के बन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फिर उसने चोखा सोना गढ़ के पाए और डण्डी समेत दीवट को बनाया; उसके पुष्प कोष, गांठ, और फूल सब एक 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टुकड़े के बन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दीवट से निकली हुई छ: डालियां बनीं; तीन डालियां तो उसकी एक अलंग से और तीन डालियां उसकी दूस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लंग से निकली हुई बन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2026-06-03T12:34:05Z</dcterms:created>
  <dcterms:modified xsi:type="dcterms:W3CDTF">2026-06-03T12:34:05Z</dcterms:modified>
  <dc:title>யாத்திராகமம்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