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னை இவ்விடத்தில் வரும்படி விற்றுப்போட்டதினால், நீங்கள் சஞ்சலப்படவேண்டாம்; ஜீவரட்சணை செய்யும்படிக்குத் தேவன் என்னை உங்களுக்கு முன்னே அனுப்ப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னை இவ்விடத்தில் வரும்படி விற்றுப்போட்டதினால், நீங்கள் சஞ்சலப்படவேண்டாம்; ஜீவரட்சணை செய்யும்படிக்குத் தேவன் என்னை உங்களுக்கு முன்னே அனுப்பின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ல் இப்பொழுது இரண்டு வருஷமாகப் பஞ்சம் உண்டாயிருக்கிறது; இன்னும் ஐந்து வருஷம் உழவும் அறுப்பும் இல்லாமல் பஞ்சம் இரு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ல் இப்பொழுது இரண்டு வருஷமாகப் பஞ்சம் உண்டாயிருக்கிறது; இன்னும் ஐந்து வருஷம் உழவும் அறுப்பும் இல்லாமல் பஞ்சம் இரு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ூமியிலே உங்கள் வம்சம் ஒழியாமலிருக்க உங்களை ஆதரிக்கிறதற்காகவும், பெரிய இரட்சிப்பினால் உங்களை உயிரோடே காப்பதற்காகவும் தேவன் என்னை உங்களுக்கு முன்னமே அனுப்பி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ூமியிலே உங்கள் வம்சம் ஒழியாமலிருக்க உங்களை ஆதரிக்கிறதற்காகவும், பெரிய இரட்சிப்பினால் உங்களை உயிரோடே காப்பதற்காகவும் தேவன் என்னை உங்களுக்கு முன்னமே அனுப்பி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நீங்கள் அல்ல, தேவனே என்னை இவ்விடத்துக்கு அனுப்பி, என்னைப் பார்வோனுக்குத் தகப்பனாகவும், அவர் குடும்பம் அனைத்திற்கும் கர்த்தனாகவும், எகிப்துதேசம் முழுதுக்கும் அதிபதியாகவும் வைத்த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தலால் நீங்கள் அல்ல, தேவனே என்னை இவ்விடத்துக்கு அனுப்பி, என்னைப் பார்வோனுக்குத் தகப்பனாகவும், அவர் குடும்பம் அனைத்திற்கும் கர்த்தனாகவும், எகிப்துதேசம் முழுதுக்கும் அதிபதியாகவும் வைத்த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சீக்கிரமாய் என் தகப்பனிடத்தில் போய்: தேவன் என்னை எகிப்து தேசம் முழுதுக்கும் அதிபதியாக வைத்தார்; என்னிடத்தில் வாரும், தாமதிக்க வேண்டா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சீக்கிரமாய் என் தகப்பனிடத்தில் போய்: தேவன் என்னை எகிப்து தேசம் முழுதுக்கும் அதிபதியாக வைத்தார்; என்னிடத்தில் வாரும், தாமதிக்க வேண்டா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யோசேப்பு தன் அருகே நின்ற எல்லாருக்கும் முன்பாகத் தன்னை அடக்கிக்கொண்டிருக்கக் கூடாமல்: யாவரையும் என்னைவிட்டு வெளியே போகப்பண்ணுங்கள் என்று கட்டளையிட்டான். யோசேப்பு தன் சகோதரருக்குத் தன்னை வெளிப்படுத்துகையில், ஒருவரும் அவன் அருகில் நிற்கவ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ரும் உம்முடைய பிள்ளைகளும், அவர்களுடைய பிள்ளைகளும், உம்முடைய ஆடுமாடுகளோடும் உமக்கு உண்டாயிருக்கிற யாவற்றோடும் கோசேன் நாட்டில் வாசம்பண்ணி என் சமீபத்தில் இருக்கலா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ரும் உம்முடைய பிள்ளைகளும், அவர்களுடைய பிள்ளைகளும், உம்முடைய ஆடுமாடுகளோடும் உமக்கு உண்டாயிருக்கிற யாவற்றோடும் கோசேன் நாட்டில் வாசம்பண்ணி என் சமீபத்தில் இருக்கலா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க்கும் உம்முடைய குடும்பத்தாருக்கும் உமக்கு இருக்கிற யாவற்றிற்கும் வறுமை வராதபடிக்கு, அங்கே உம்மைப் பராமரிப்பேன்; இன்னும் ஐந்து வருஷம் பஞ்சம் இருக்கும் என்று, உம்முடைய குமாரனாகிய யோசேப்பு சொல்லச்சொன்னான் என்று சொல்ல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க்கும் உம்முடைய குடும்பத்தாருக்கும் உமக்கு இருக்கிற யாவற்றிற்கும் வறுமை வராதபடிக்கு, அங்கே உம்மைப் பராமரிப்பேன்; இன்னும் ஐந்து வருஷம் பஞ்சம் இருக்கும் என்று, உம்முடைய குமாரனாகிய யோசேப்பு சொல்லச்சொன்னான் என்று சொல்ல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ோ, உங்களோடே பேசுகிற வாய் என் வாய்தான் என்பதை உங்கள் கண்களும் என் தம்பியாகிய பென்யமீனின் கண்களும் காண்கிறத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ோ, உங்களோடே பேசுகிற வாய் என் வாய்தான் என்பதை உங்கள் கண்களும் என் தம்பியாகிய பென்யமீனின் கண்களும் காண்கிறத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கிப்திலே எனக்கு உண்டாயிருக்கிற சகல மகிமையையும், நீங்கள் கண்ட யாவையும் என் தகப்பனுக்கு அறிவித்து, அவர் சீக்கிரமாய் இவ்விடத்துக்கு வரும்படி செய்யுங்கள் என்று சொல்லி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கிப்திலே எனக்கு உண்டாயிருக்கிற சகல மகிமையையும், நீங்கள் கண்ட யாவையும் என் தகப்பனுக்கு அறிவித்து, அவர் சீக்கிரமாய் இவ்விடத்துக்கு வரும்படி செய்யுங்கள் என்று சொல்லி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ன் தம்பியாகிய பென்யமீனின் கழுத்தைக் கட்டிக்கொண்டு அழுதான்; பென்யமீனும் அவன் கழுத்தைக் கட்டிக்கொண்டு அழு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தன் சகோதரர் யாவரையும் முத்தஞ்செய்து, அவர்களையும் கட்டிக்கொண்டு அழுதான். அதற்குப்பின் அவன் சகோதரர் அவனோடே சம்பாஷித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யோசேப்பு தன் அருகே நின்ற எல்லாருக்கும் முன்பாகத் தன்னை அடக்கிக்கொண்டிருக்கக் கூடாமல்: யாவரையும் என்னைவிட்டு வெளியே போகப்பண்ணுங்கள் என்று கட்டளையிட்டான். யோசேப்பு தன் சகோதரருக்குத் தன்னை வெளிப்படுத்துகையில், ஒருவரும் அவன் அருகில் நிற்கவ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தன் சகோதரர் யாவரையும் முத்தஞ்செய்து, அவர்களையும் கட்டிக்கொண்டு அழுதான். அதற்குப்பின் அவன் சகோதரர் அவனோடே சம்பாஷித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சேப்பின் சகோதரர் வந்தார்கள் என்கிற சமாசாரம் பார்வோன் அரமனையில் பிரசித்தமானபோது, பார்வோனும் அவனுடைய ஊழியக்காரரும் சந்தோஷம் அடை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சேப்பின் சகோதரர் வந்தார்கள் என்கிற சமாசாரம் பார்வோன் அரமனையில் பிரசித்தமானபோது, பார்வோனும் அவனுடைய ஊழியக்காரரும் சந்தோஷம் அடை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ர்வோன் யோசேப்பை நோக்கி: நீ உன் சகோதரரோடே சொல்லவேண்டியது என்னவென்றால்: உங்கள் கழுதைகளின்மேல் பொதியேற்றிக்கொண்டு புறப்பட்டு, கானான்தேசத்துக்குப் போய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ர்வோன் யோசேப்பை நோக்கி: நீ உன் சகோதரரோடே சொல்லவேண்டியது என்னவென்றால்: உங்கள் கழுதைகளின்மேல் பொதியேற்றிக்கொண்டு புறப்பட்டு, கானான்தேசத்துக்குப் போய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் தகப்பனையும் உங்கள் குடும்பத்தாரையும் கூட்டிக்கொண்டு, என்னிடத்தில் வாருங்கள், நான் உங்களுக்கு எகிப்துதேசத்தின் நன்மையைத் தருவேன்; தேசத்தின் கொழுமையைச் சாப்பிடுவீ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் தகப்பனையும் உங்கள் குடும்பத்தாரையும் கூட்டிக்கொண்டு, என்னிடத்தில் வாருங்கள், நான் உங்களுக்கு எகிப்துதேசத்தின் நன்மையைத் தருவேன்; தேசத்தின் கொழுமையைச் சாப்பிடுவீ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உங்கள் குழந்தைகளுக்காகவும் உங்கள் மனைவிகளுக்காகவும் வண்டிகளை எகிப்துதேசத்திலிருந்து கொண்டுபோய், அவர்களையும் உங்கள் தகப்பனுடனே ஏற்றிக்கொண்டுவாரு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உங்கள் குழந்தைகளுக்காகவும் உங்கள் மனைவிகளுக்காகவும் வண்டிகளை எகிப்துதேசத்திலிருந்து கொண்டுபோய், அவர்களையும் உங்கள் தகப்பனுடனே ஏற்றிக்கொண்டுவார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தட்டுமுட்டுகளைக்குறித்துக் கவலைப்படவேண்டாம்; எகிப்துதேசமெங்குமுள்ள நன்மை உங்களுடையதாயிருக்கும் என்று சொல்லச் சொல்லி, உனக்கு நான் இட்ட கட்டளைப்படியே செய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யோசேப்பு தன் அருகே நின்ற எல்லாருக்கும் முன்பாகத் தன்னை அடக்கிக்கொண்டிருக்கக் கூடாமல்: யாவரையும் என்னைவிட்டு வெளியே போகப்பண்ணுங்கள் என்று கட்டளையிட்டான். யோசேப்பு தன் சகோதரருக்குத் தன்னை வெளிப்படுத்துகையில், ஒருவரும் அவன் அருகில் நிற்கவி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ின் குமாரர் அப்படியே செய்தார்கள். யோசேப்பு பார்வோனுடைய கட்டளைகளின்படியே அவர்களுக்கு வண்டிகளைக் கொடுத்ததுமன்றி, வழிக்கு ஆகாரத்தைய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ின் குமாரர் அப்படியே செய்தார்கள். யோசேப்பு பார்வோனுடைய கட்டளைகளின்படியே அவர்களுக்கு வண்டிகளைக் கொடுத்ததுமன்றி, வழிக்கு ஆகாரத்தையும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ில் ஒவ்வொருவனுக்கும் மாற்று வஸ்திரங்களையும் கொடுத்தான்; பென்யமீனுக்கோ முந்நூறு வெள்ளிக்காசையும் ஐந்து மாற்று வஸ்திரங்களையும் கொடுத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ில் ஒவ்வொருவனுக்கும் மாற்று வஸ்திரங்களையும் கொடுத்தான்; பென்யமீனுக்கோ முந்நூறு வெள்ளிக்காசையும் ஐந்து மாற்று வஸ்திரங்களையும் கொடுத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தன் தகப்பனுக்குப் பத்துக் கழுதைகளின்மேல் எகிப்தின் உச்சிதமான பதார்த்தங்களும், பத்துக் கோளிகைக் கழுதைகளின்மேல் தன் தகப்பனுக்காகத் தானியமும் அப்பமும் மற்றத் தின்பண்டங்களும் ஏற்றி அனுப்பி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தன் தகப்பனுக்குப் பத்துக் கழுதைகளின்மேல் எகிப்தின் உச்சிதமான பதார்த்தங்களும், பத்துக் கோளிகைக் கழுதைகளின்மேல் தன் தகப்பனுக்காகத் தானியமும் அப்பமும் மற்றத் தின்பண்டங்களும் ஏற்றி அனுப்பி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 நீங்கள் போகும் வழியிலே சண்டைபண்ணிக்கொள்ளாதிருங்கள் என்று அவன் தன் சகோதரருக்குச் சொல்லி அனுப்பினான்; அவர்கள் புறப்பட்டுப் போ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 நீங்கள் போகும் வழியிலே சண்டைபண்ணிக்கொள்ளாதிருங்கள் என்று அவன் தன் சகோதரருக்குச் சொல்லி அனுப்பினான்; அவர்கள் புறப்பட்டுப் போ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எகிப்திலிருந்து போய், கானான்தேசத்திலே தங்கள் தகப்பனாகிய யாக்கோபினிடத்தில் வந்து: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சேப்பு உயிரோடிருக்கிறான், அவன் எகிப்துதேசத்துக்கெல்லாம் அதிபதியாயிருக்கிறான் என்று அவனுக்கு அறிவித்தார்கள். அவன் இருதயம் மூர்ச்சையடைந்தது; அவன் அவர்களை நம்ப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சத்தமிட்டு அழுதான்; அதை எகிப்தியர் கேட்டார்கள், பார்வோனின் வீட்டாரும் கேட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ோசேப்பு உயிரோடிருக்கிறான், அவன் எகிப்துதேசத்துக்கெல்லாம் அதிபதியாயிருக்கிறான் என்று அவனுக்கு அறிவித்தார்கள். அவன் இருதயம் மூர்ச்சையடைந்தது; அவன் அவர்களை நம்பவில்லை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யோசேப்பு தங்களுடனே சொன்ன வார்த்தைகள் யாவையும் அவனுக்குச் சொன்னபோதும், தன்னை ஏற்றிக்கொண்டு போகும்படி யோசேப்பு அனுப்பின வண்டிகளை அவன் கண்டபோதும், அவர்களுடைய தகப்பனாகிய யாக்கோபின் ஆவி உயிர்த்த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யோசேப்பு தங்களுடனே சொன்ன வார்த்தைகள் யாவையும் அவனுக்குச் சொன்னபோதும், தன்னை ஏற்றிக்கொண்டு போகும்படி யோசேப்பு அனுப்பின வண்டிகளை அவன் கண்டபோதும், அவர்களுடைய தகப்பனாகிய யாக்கோபின் ஆவி உயிர்த்த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இஸ்ரவேல்: என் குமாரனாகிய யோசேப்பு இன்னும் உயிரோடிருக்கிறானே, இது போதும்; நான் மரணமடையுமுன்னே போய் அவனைப் பார்ப்பேன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சேப்பு தன் சகோதரரைப் பார்த்து: நான் யோசேப்பு; என் தகப்பனார் இன்னும் உயிரோடே இருக்கிறாரா என்றான். அவனுடைய சகோதரர் அவனுக்கு முன்பாகக் கலக்கமுற்றிருந்ததினாலே, அவனுக்கு உத்தரம் சொல்லக் கூடாமல் இ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சேப்பு தன் சகோதரரைப் பார்த்து: நான் யோசேப்பு; என் தகப்பனார் இன்னும் உயிரோடே இருக்கிறாரா என்றான். அவனுடைய சகோதரர் அவனுக்கு முன்பாகக் கலக்கமுற்றிருந்ததினாலே, அவனுக்கு உத்தரம் சொல்லக் கூடாமல் இ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ோசேப்பு தன் சகோதரரை நோக்கி: என் கிட்ட வாருங்கள் என்றான். அவர்கள் கிட்டப்போனார்கள்; அப்பொழுது அவன்: நீங்கள் எகிப்துக்குப் போகிறவர்களிடத்தில் விற்றுப்போட்ட உங்கள் சகோதரனாகிய யோசேப்பு நான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ோசேப்பு தன் சகோதரரை நோக்கி: என் கிட்ட வாருங்கள் என்றான். அவர்கள் கிட்டப்போனார்கள்; அப்பொழுது அவன்: நீங்கள் எகிப்துக்குப் போகிறவர்களிடத்தில் விற்றுப்போட்ட உங்கள் சகோதரனாகிய யோசேப்பு நான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Now therefore be not grieved, nor angry with yourselves, that all of you sold me here: for G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d send me before you to preserve l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For these two years has the famine been in the land: and yet there are five years, in the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shall neither be earring nor harve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God sent me before you to preserve you a posterity in the earth, and to save your lives by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eat deliveran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So now it was not you that sent me here, but God: and he has made me a father to Pharaoh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of all his house, and a ruler throughout all the land of Egyp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Haste all of you, and go up to my father, and say unto him, Thus says your son Joseph, God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de me lord of all Egypt: come down unto me, tarry no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Joseph could not refrain himself before all them that stood by him; and he cried, Cau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you shall dwell in the land of Goshen, and you shall be near unto me, you, and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ldren, and your children's children, and your flocks, and your herds, and all that you hav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re will I nourish you; for yet there are five years of famine; lest you, and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usehold, and all that you have, come to pover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, behold, your eyes see, and the eyes of my brother Benjamin, that it is my mouth that speak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all of you shall tell my father of all my glory in Egypt, and of all that all of you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en; and all of you shall haste and bring down my father 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 fell upon his brother Benjamin's neck, and wept; and Benjamin wept upon his nec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Moreover he kissed all his brethren, and wept upon them: and after that his brethren talked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ry man to go out from me. And there stood no man with him, while Joseph made himself known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fame thereof was heard in Pharaoh's house, saying, Joseph's brethren are come: and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eased Pharaoh well, and his servan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Pharaoh said unto Joseph, Say unto your brethren, This do all of you; load your beast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, get you unto the land of Canaa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ake your father and your households, and come unto me: and I will give you the goo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nd of Egypt, and all of you shall eat the fat of the l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Now you are commanded, this do all of you; take you wagons out of the land of Egypt for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ttle ones, and for your wives, and bring your father, and co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lso regard not your stuff; for the good of all the land of Egypt are you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brethr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 children of Israel did so: and Joseph gave them wagons, according to the commandmen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haraoh, and gave them provision for the 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o all of them he gave each man changes of raiment; but to Benjamin he gave three hundred pie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silver, and five changes of raim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o his father he sent after this manner; ten asses laden with the good things of Egypt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n she asses laden with corn and bread and food for his father by the 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So he sent his brethren away, and they departed: and he said unto them, See that all of you f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out by the 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they went up out of Egypt, and came into the land of Canaan unto Jacob their fathe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told him, saying, Joseph is yet alive, and he is governor over all the land of Egypt.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e wept aloud: and the Egyptians and the house of Pharaoh he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cob's heart fainted, for he believed them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they told him all the words of Joseph, which he had said unto them: and when he saw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gons which Joseph had sent to carry him, the spirit of Jacob their father revive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Israel said, It is enough; Joseph my son is yet alive: I will go and see him before I di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Joseph said unto his brethren, I am Joseph; does my father yet live? And his brethren cou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answer him; for they were troubled at his presen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Joseph said unto his brethren, Come near to me, I pray you. And they came near. And he sai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Joseph your brother, whom all of you sold into Egyp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2026-09-04T19:53:32Z</dcterms:created>
  <dcterms:modified xsi:type="dcterms:W3CDTF">2026-09-04T19:53:32Z</dcterms:modified>
  <dc:title>Genesis : 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