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are pilgrims looking home, 
Sad and weary oft we roam ; 
But we know 'twill all be well in the morning, 
When, our anchor firmly cast, 
Every stormy wave is past, 
And we gather safe at last in the morn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we all meet again in the morning, ^ 
On the sweet blooming hills in the morning : 
Nevermore to say  good-night  
In that sunny region bright, 
When we hail the blessed light of the morning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these tender broken ties, 
How they dim our aching eyes ; 
But like jewels they will shine in the 
morning, 
When our victor palms we bear, 
And our robes immortal wear, 
We shall know each other there, in the morn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our fettered souls are free, 
Far beyond the narrow sea, 
And we hear the Saviour's voice in the morning ; 
When our golden sheaves we bring 
To the feet of Christ our King, 
What a chorus we shall sing in the morning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n the pilgrim journey here, 
Though the night is sometimesdrear, 
Let us watch and persevere, till the morning ;
Then our highest tribute raise 
For the love that crowns our days, 
And to Jesus give the praise in the 
morni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2026-09-15T19:18:28Z</dcterms:created>
  <dcterms:modified xsi:type="dcterms:W3CDTF">2026-09-15T19:18:28Z</dcterms:modified>
  <dc:title>Hymn : 833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