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் பேரின்பம் உண்டாம்
பேரானந்தம் அங்கே உண்ட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என் வல பாரிசத்தில்
அல்லேலூயா துதி பாட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ேலோக இன்ப நாட்டினிலே
ராவில்லா வீட்டினிய்லே
தூயவன் அங்கு தரித்திடுவோம்
துன்பங்கல் நீங்கி துதித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வர் எனக்கெதிரியாய் எழும்பினாலும்
எனக்குள்ளதெல்லாம் மாறினாலும்
இயேசு என் கிருபை நங்கூரமே
அவர் என் தீயோன் துறைமுக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ின் சாயல் அணிந்திடுவேன்
அவரின் ஆவியில் இயங்கிடுவேன் 
நல்லா என் இயேசுவின் மந்தையிலே
அல்லேலூயா துதி பாட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ாறாத அன்பின் சுருதி அவர்
மாவாதையால் என்னை வென்றார்
கொல்கதா கொன்றார் அவர்
கல்வாரிக்கே மா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2026-07-30T22:00:51Z</dcterms:created>
  <dcterms:modified xsi:type="dcterms:W3CDTF">2026-07-30T22:00:51Z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