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த் துதியுங்கள் எப்போதும் துதியுங்கள்
தேவனைத் துதியுங்கள் ஆ.. ஆ..ஆ..ஆ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ைத் துதியுங்கள் பரிசுத்த ஸ்தலத்தில்
எப்போதும் துதியுங்கள் அல்லேலூயா
வல்லமை விளங்கும் ஆகாய விரிவுக்காய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ட்சியுள்ள மகத்துவங்களுக்காய்
அவரை துதியுங்கள் எப்போதுமே
எக்காளம் வீணை சுரமண்டல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புரு நடனம் யாழ் தீங்குழலோடும்
அவரை துதியுங்கள் எப்போதுமே
கைத்தாள ஓசை பேரோசை மேளத்தோடும்
அவரை துதியுங்கள் எப்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மையுள்ள அவரின் கிரியைக்காய்
அவரை துதியுங்கள் எப்போதுமே
சுவாசமுள்ள யாவும் கர்த்தரை 
துதிப்பதாக என்றும்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2026-09-15T17:28:03Z</dcterms:created>
  <dcterms:modified xsi:type="dcterms:W3CDTF">2026-09-15T17:28:03Z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