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8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ீரே வந்தேனிதோ – அழைத்த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னதான் தீங்கு நான் இழைத்த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விட்டோடும் என் ஜன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நன்மைகளோ உனக்காக நான்செய்தேனல்ல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ே உரைத்தென்னை ஏங்கி அழைத்த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டி நான் மறப்பேன் – அழைத்த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தி விஸ்வாசம் தங்கிட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அன்பு பொங்கிட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 அப்போஸ்தலரே உபதேசம் அளித்தன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 பூரண தியாகப் பாதை நடந்த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ீரே ஏசு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யுடன் உழைப்பேன் – அழைத்த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ந்தன் ஜெபத்தைக் கேட்டிட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ை ஜனத்தை மீட்டிட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பிதா சித்தமே எந்தன் போஜனமும் அது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ிராணனைக்கூட நேசித்திடாம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யும் ஒப்படைத்தேன் – அழைத்த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ஆடம்பரங்கள் மேட்டிமை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ாபாசங்கள் பெருகிடுத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ம் ஆயிரமே நரக வழி போகின்றா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! நிரேயல்லாமல் யாருண்டுமிட்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ோடே என்னை அழைத்த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ே இரங்கும் – அழைத்த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பாக்கியமான சேவையித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ம் பணிந்தே செய்திட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ுள் முடியும் வரை கிறிஸ்தேசு வருகை வர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மனத்தாழ்மை உண்மையும் காத்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ை அடைவேன்- அழைத்தீரே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சேவையிலே மரிப்பே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த்தமானேன் தே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 ஜனம் பாவத்தில் மாள்கிறத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யிர்தந்தேன் மண்ணுயிர்க்க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ுயரதொனியோ இதையார் இன்று கேட்பார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ாரியமாக யாரை அழைப்ப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2026-07-30T15:32:09Z</dcterms:created>
  <dcterms:modified xsi:type="dcterms:W3CDTF">2026-07-30T15:32:09Z</dcterms:modified>
  <dc:title>துதிப் பாடல்கள் : 134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