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are sowing their seed in the dawn-light fair; 
They are sowing seed in the noonday glare; 
They are sowing seed in the soft twilight ;  
They are sowing their seed in the solemn n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the harvest be ? 
What shall the harvest be ? 
What shall the harvest be ? 
What shall the harvest b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 are sowing their seed of word and deed, 
Which the cold know not, nor the careless heed;
Oh, the gentle word, and the kindest deed,  
That have blessed the sad heart in its sorest need.
Sweet shall the harvest b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 are sowing the seed of noble deed, 
With a sleepless watch and an earnest heed ; 
With a ceaseless hand in the earth 
they sow, [where'er they go. 
And the fields are all whitening 
Rich will the harvest b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ther sown in the darkness, or 
sown in the light ; 
Whether sown in weakness, or sown in might ; , 
Whether sown in meekness, or sown in wrath
In the broadest highway, or the shadowy path : 
Sure will the harvest b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2026-07-30T14:40:41Z</dcterms:created>
  <dcterms:modified xsi:type="dcterms:W3CDTF">2026-07-30T14:40:41Z</dcterms:modified>
  <dc:title>Hymn : 1054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