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ன் நாயகரே வல்லவ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ே, அன்பு மிகுந்தவரே – உலக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தியும் அந்தமும் ஆ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வரே அன்ப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ண்பரே, அற்புதமானவரே – உலக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ாத்தானின் செயல்களை அழி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தம் உள்ளவரே சத்திய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ாயரே, சாவாமையுள்ளவரே – உலக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ீக்கிரம் வருவேன் என்ற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ின் அதிபதியே இனியவ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ஒளியே வாழ்க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ியவரே, இரக்கமானவரே – உலகி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ப்பிக்கும் தேவனே நீர் வாழ்க!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ே வாழ்க!!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ந்து போற்றுகிற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கிமையாய் வெற்றி சிற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மை உள்ளவரே உன்னத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வரே, உண்மையுள்ளவரே – உலக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லுவையில் வெற்றி சிற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2026-09-16T17:05:42Z</dcterms:created>
  <dcterms:modified xsi:type="dcterms:W3CDTF">2026-09-16T17:05:42Z</dcterms:modified>
  <dc:title>துதிப் பாடல்கள் : 765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