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நாயகரே வல்ல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, அன்பு மிகுந்த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ியும் அந்தமும் ஆ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ே அன்ப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ே, அற்புதமான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த்தானின் செயல்களை அழி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உள்ளவரே சத்த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ே, சாவாமையுள்ள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க்கிரம் வருவேன்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ன் அதிபதியே இனியவ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வாழ்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ியவரே, இரக்கமானவரே – உலகி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்பிக்கும் தேவனே நீர் வாழ்க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ே வாழ்க!!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போற்று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கிமையாய் வெற்றி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ள்ளவரே உன்ன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வரே, உண்மையுள்ளவரே – உலக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ில் வெற்றி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2026-07-30T15:59:53Z</dcterms:created>
  <dcterms:modified xsi:type="dcterms:W3CDTF">2026-07-30T15:59:53Z</dcterms:modified>
  <dc:title>துதிப் பாடல்கள் : 765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