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ன் பாலன் பிறந்தனரே
தாழ்மையான தரணியி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பன் பிறந்தார் அமலாதிபன் பிறந்தனரே
ஏழ்மையானதொரு மாட்டுக்கொட்டில்தனில்
தாழ்மையாய் அவதரித்தார் --- ராஜ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னை மரியின் கர்ப்பத்தில் உதித்தார்
அன்னல் ஏழையாய் வந்தார்
அவர் வாழ்வினில் மானிடரை
காக்க என்னிலே அவதரித்தார்
அன்னல் ஏழையாய் வந்தார் --- ராஜ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ரினில் பாவம் போக்கவே பாங்குடன்
மானிட ஜென்மம் எடுத்தார்
அவர் பாதம் பணிந்திடுவோம்
பாலனின் அன்புக்கு எல்லை உண்டோ
மானிட ஜென்மம் எடுத்தார் --- ராஜ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2026-07-31T14:49:33Z</dcterms:created>
  <dcterms:modified xsi:type="dcterms:W3CDTF">2026-07-31T14:49:33Z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