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தேவனை என்றென்றும்
உந்தன் நாமம் உயர்த்தி மகிமை செலுத்தி பாடுவேன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ன்னைப் படைத்தவரே உம்மை ஸ்தோத்தரிப்பேன்
என்னை உருவாக்கினவரை ஸ்தோத்தரிப்பேன் - (2)
களிமண்ணை எடுத்து பாத்திரமாக
என்னையும் வனைந்து உருவாக்கினீர்
நாசியில் ஜீவ சுவாசத்தை ஊதி
என்னையும் உமக்காய் படைத்தீரே
உம்மை ஸ்தோத்தரிப்பேன் – ஸ்தோத்தர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அன்புள்ளவரே உம்மை ஸ்தோத்தரிப்பேன்
நல்லவரே உம்மை ஸ்தோத்தரிப்பேன் - (2)
மனிதர்கள் என்னை கைவிட்டபொழுது
கைவிடா கர்த்தர் என்று அறிந்தேனே
மாயையான அன்பில் மயங்கி நான் போனேன்
உந்தன் அன்பினால் சேர்த்துக் கொண்டீரே
உம்மை ஸ்தோத்தரிப்பேன் – ஸ்தோத்தர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அற்புதமே உம்மை ஸ்தோத்தரிப்பேன்
அதிசயமே உம்மை ஸ்தோத்தரிப்பேன் - (2) 
உம் திரு வார்த்தையை எனக்கு தந்து
அதிசயமாய் தினம் நடத்துகிறீர்
சோர்ந்து போன நேரத்தில் சுகம் பெலன் தந்து
அற்புதமாய் என்னை காத்துக் கொண்டீரே
உம்மை ஸ்தோத்தரிப்பேன் – ஸ்தோத்தர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2026-09-08T09:49:05Z</dcterms:created>
  <dcterms:modified xsi:type="dcterms:W3CDTF">2026-09-08T09:49:05Z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