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யே எனக்கு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ால் என்னை அணைத்துக் கொள்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ன் நேச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தைக்கு நீர் தீப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போதும் விலகாமல் காத்து கொள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ங்கள் இடறாமல் பாதுகா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உம் அன்பு போ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ால் எந்தன் வாழ்க்கை மா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இரட்சிப்பு எனக்கு போ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கனாய் என்னை ஏற்று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ன் சுவாச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களாய் என்னை ஏற்றுகொண்டீ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களில் உம் வெளிச்ச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ங்கு சென்ற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ிழல் தொட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ுரலை கேட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ஏங்கி தவி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நீர் வ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த்தை நீர் போக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2026-07-09T09:01:00Z</dcterms:created>
  <dcterms:modified xsi:type="dcterms:W3CDTF">2026-07-09T09:01:00Z</dcterms:modified>
  <dc:title>துதிப் பாடல்கள் : 515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