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த்தில் நான் ஒப்புவ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உம் கையில்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க்கே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கிறேன் தருகிறேன் என்னை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க்கின்றேன் நான் அர்ப்பண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ற்கின்றேன் உம் சமூ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என் ஜீவன் உம் க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உம் ச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ேற நான் வாஞ்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 கொள்ளும் என் வாழ்வை தேவ ஜீவ பல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னவுகளும் என் எண்ண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2026-09-16T16:04:54Z</dcterms:created>
  <dcterms:modified xsi:type="dcterms:W3CDTF">2026-09-16T16:04:54Z</dcterms:modified>
  <dc:title>துதிப் பாடல்கள் : 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