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ும் சேவகரும் அவரைக் கண்டபோது: சிலுவையில் அறையும் சிலுவையில் அறையும் என்று சத்தமிட்டார்கள். அதற்குப் பிலாத்து: நீங்களே இவனைக் கொண்டுபோய்ச் சிலுவையில் அறையுங்கள், நான் இவனிடத்தில் ஒரு குற்றமும் காண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ும் சேவகரும் அவரைக் கண்டபோது: சிலுவையில் அறையும் சிலுவையில் அறையும் என்று சத்தமிட்டார்கள். அதற்குப் பிலாத்து: நீங்களே இவனைக் கொண்டுபோய்ச் சிலுவையில் அறையுங்கள், நான் இவனிடத்தில் ஒரு குற்றமும் காண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ும் சேவகரும் அவரைக் கண்டபோது: சிலுவையில் அறையும் சிலுவையில் அறையும் என்று சத்தமிட்டார்கள். அதற்குப் பிலாத்து: நீங்களே இவனைக் கொண்டுபோய்ச் சிலுவையில் அறையுங்கள், நான் இவனிடத்தில் ஒரு குற்றமும் காண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ர்கள் அவனுக்குப் பிரதியுத்தரமாக: எங்களுக்கு ஒரு நியாயப்பிரமாணமுண்டு, இவன் தன்னை தேவனுடைய குமாரனென்று சொன்னபடியினால், அந்த நியாயப்பிரமாணத்தின்படியே, இவன் சாகவேண்டும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ர்கள் அவனுக்குப் பிரதியுத்தரமாக: எங்களுக்கு ஒரு நியாயப்பிரமாணமுண்டு, இவன் தன்னை தேவனுடைய குமாரனென்று சொன்னபடியினால், அந்த நியாயப்பிரமாணத்தின்படியே, இவன் சாகவேண்டும்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லாத்து இந்த வார்த்தையைக் கேட்டபொழுது அதிகமாய்ப் பய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படியும் அரமனைக்குள்ளே போய், இயேசுவை நோக்கி: நீ எங்கேயிருந்து வந்தவன் என்றான். அதற்கு இயேசு மாறுத்தரம் ஒன்றும் சொல்லவ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படியும் அரமனைக்குள்ளே போய், இயேசுவை நோக்கி: நீ எங்கேயிருந்து வந்தவன் என்றான். அதற்கு இயேசு மாறுத்தரம் ஒன்றும் சொல்லவ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ிலாத்து: நீ என்னோடே பேசுகிறதில்லையா உன்னைச் சிலுவையில் அறைய எனக்கு அதிகாரமுண்டென்றும், உன்னை விடுதலைபண்ண எனக்கு அதிகாரமுண்டென்றும் உனக்குத் தெரியாதா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ிலாத்து: நீ என்னோடே பேசுகிறதில்லையா உன்னைச் சிலுவையில் அறைய எனக்கு அதிகாரமுண்டென்றும், உன்னை விடுதலைபண்ண எனக்கு அதிகாரமுண்டென்றும் உனக்குத் தெரியாதா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ிலாத்து இயேசுவைப்பிடித்து வாரினால் அடிப்ப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பிரதியுத்தரமாக: பரத்திலிருந்து உமக்குக் கொடுக்கப்படாதிருந்தால், என்மேல் உமக்கு ஒரு அதிகாரமுமிராது; ஆனபடியினாலே என்னை உம்மிடத்தில் ஒப்புக்கொடுத்தவனுக்கு அதிக பாவமுண்ட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பிரதியுத்தரமாக: பரத்திலிருந்து உமக்குக் கொடுக்கப்படாதிருந்தால், என்மேல் உமக்கு ஒரு அதிகாரமுமிராது; ஆனபடியினாலே என்னை உம்மிடத்தில் ஒப்புக்கொடுத்தவனுக்கு அதிக பாவமுண்டு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முதல் பிலாத்து அவரை விடுதலைபண்ண வகைதேடினான். யூதர்கள் அவனை நோக்கி: இவனை விடுதலைபண்ணினால் நீர் இராயனுக்குச் சிநேகிதனல்ல; தன்னை ராஜாவென்கிறவனெவனோ அவன் ராயனுக்கு விரோதி என்று சத்தமி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முதல் பிலாத்து அவரை விடுதலைபண்ண வகைதேடினான். யூதர்கள் அவனை நோக்கி: இவனை விடுதலைபண்ணினால் நீர் இராயனுக்குச் சிநேகிதனல்ல; தன்னை ராஜாவென்கிறவனெவனோ அவன் ராயனுக்கு விரோதி என்று சத்தமி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லாத்து இந்த வார்த்தையைக் கேட்டபொழுது, இயேசுவை வெளியே அழைத்துவந்து, தளவரிசைப்படுத்தின மேடையென்றும், எபிரெயு பாஷையிலே கபத்தா என்றும் சொல்லப்பட்ட இடத்திலே, நியாயாசனத்தின்மேல் உட்கார்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லாத்து இந்த வார்த்தையைக் கேட்டபொழுது, இயேசுவை வெளியே அழைத்துவந்து, தளவரிசைப்படுத்தின மேடையென்றும், எபிரெயு பாஷையிலே கபத்தா என்றும் சொல்லப்பட்ட இடத்திலே, நியாயாசனத்தின்மேல் உட்கார்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பஸ்காவுக்கு ஆயத்தநாளும் ஏறக்குறைய ஆறுமணி நேரமுமாயிருந்தது; அப்பொழுது அவன் யூதர்களை நோக்கி: இதோ, உங்கள் ராஜா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பஸ்காவுக்கு ஆயத்தநாளும் ஏறக்குறைய ஆறுமணி நேரமுமாயிருந்தது; அப்பொழுது அவன் யூதர்களை நோக்கி: இதோ, உங்கள் ராஜா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இவனை அகற்றும் அகற்றும், சிலுவையில் அறையும் என்று சத்தமிட்டார்கள். அதற்குப் பிலாத்து: உங்கள் ராஜாவை நான் சிலுவையில் அறையலாமா என்றான். பிரதான ஆசாரியர் பிரதியுத்தரமாக: இராயனேயல்லாமல் எங்களுக்கு வேறே ராஜா இல்லை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இவனை அகற்றும் அகற்றும், சிலுவையில் அறையும் என்று சத்தமிட்டார்கள். அதற்குப் பிலாத்து: உங்கள் ராஜாவை நான் சிலுவையில் அறையலாமா என்றான். பிரதான ஆசாரியர் பிரதியுத்தரமாக: இராயனேயல்லாமல் எங்களுக்கு வேறே ராஜா இல்லை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ோர்ச்சேவகர் முள்ளுகளினால் ஒரு முடியைப் பின்னி அவர் சிரசின்மேல் வைத்து, சிவப்பான ஒரு அங்கியை அவருக்கு உடுத்த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ைச் சிலுவையில் அறையும்படிக்கு அவர்களிடத்தில் ஒப்புக்கொடுத்தான். அவர்கள் இயேசுவைப் பிடித்துக்கொண்டு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ைச் சிலுவையில் அறையும்படிக்கு அவர்களிடத்தில் ஒப்புக்கொடுத்தான். அவர்கள் இயேசுவைப் பிடித்துக்கொண்டு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ம்முடைய சிலுவையைச் சுமந்துகொண்டு, எபிரெயு பாஷையிலே கொல்கொதா என்று சொல்லப்படும் கபாலஸ்தலம் என்கிற இடத்திற்குப் புறப்பட்டுப்போ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ம்முடைய சிலுவையைச் சுமந்துகொண்டு, எபிரெயு பாஷையிலே கொல்கொதா என்று சொல்லப்படும் கபாலஸ்தலம் என்கிற இடத்திற்குப் புறப்பட்டுப்போ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ே அவரைச் சிலுவையில் அறைந்தார்கள்; அவரோடேகூட வேறிரண்டுபேரை இரண்டு பக்கங்களிலும் இயேசுவை நடுவிலுமாகச் சிலுவைகளில் அறை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லாத்து ஒரு மேல்விலாசத்தை எழுதி, சிலுவையின்மேல் போடுவித்தான். அதில் நசரேயனாகிய இயேசு யூதருடைய ராஜா என்று எழுதியி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லாத்து ஒரு மேல்விலாசத்தை எழுதி, சிலுவையின்மேல் போடுவித்தான். அதில் நசரேயனாகிய இயேசு யூதருடைய ராஜா என்று எழுதியி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சிலுவையில் அறையப்பட்ட இடம் நகரத்திற்குச் சமீபமாயிருந்தபடியினால், யூதரில் அநேகர் அந்த மேல்விலாசத்தை வாசித்தார்கள்; அது எபிரெயு கிரேக்கு லத்தீன் பாஷைகளில் எழுதியி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சிலுவையில் அறையப்பட்ட இடம் நகரத்திற்குச் சமீபமாயிருந்தபடியினால், யூதரில் அநேகர் அந்த மேல்விலாசத்தை வாசித்தார்கள்; அது எபிரெயு கிரேக்கு லத்தீன் பாஷைகளில் எழுதிய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ூதருடைய பிரதான ஆசாரியர் பிலாத்துவை நோக்கி: யூதருடைய ராஜா என்று நீர் எழுதாமல், தான் யூதருடைய ராஜா என்று அவன் சொன்னதாக எழுதும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ோர்ச்சேவகர் முள்ளுகளினால் ஒரு முடியைப் பின்னி அவர் சிரசின்மேல் வைத்து, சிவப்பான ஒரு அங்கியை அவருக்கு உடுத்தி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ூதருடைய பிரதான ஆசாரியர் பிலாத்துவை நோக்கி: யூதருடைய ராஜா என்று நீர் எழுதாமல், தான் யூதருடைய ராஜா என்று அவன் சொன்னதாக எழுது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லாத்து பிரதியுத்தரமாக: நானெழுதினது எழுதினதே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ோர்ச் சேவகர் இயேசுவைச் சிலுவையில் அறைந்தபின்பு, அவருடைய வஸ்திரங்களை எடுத்து, ஒவ்வொரு சேவகனுக்கு ஒவ்வொரு பங்காக நாலு பங்காக்கினார்கள்; அங்கியையும் எடுத்தார்கள், அந்த அங்கி, தையலில்லாமல் மேலே தொடங்கி முழுதும் நெய்யப்பட்டதாய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ோர்ச் சேவகர் இயேசுவைச் சிலுவையில் அறைந்தபின்பு, அவருடைய வஸ்திரங்களை எடுத்து, ஒவ்வொரு சேவகனுக்கு ஒவ்வொரு பங்காக நாலு பங்காக்கினார்கள்; அங்கியையும் எடுத்தார்கள், அந்த அங்கி, தையலில்லாமல் மேலே தொடங்கி முழுதும் நெய்யப்பட்டதாயி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ோர்ச் சேவகர் இயேசுவைச் சிலுவையில் அறைந்தபின்பு, அவருடைய வஸ்திரங்களை எடுத்து, ஒவ்வொரு சேவகனுக்கு ஒவ்வொரு பங்காக நாலு பங்காக்கினார்கள்; அங்கியையும் எடுத்தார்கள், அந்த அங்கி, தையலில்லாமல் மேலே தொடங்கி முழுதும் நெய்யப்பட்டதாய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: இதை நாம் கிழியாமல், யாருக்கு வருமோ என்று இதைக்குறித்துச் சீட்டுப்போடுவோம் என்று ஒருவரோடொருவர் பேசிக்கொண்டார்கள். என் வஸ்திரங்களைத் தங்களுக்குள்ளே பங்கிட்டு, என் உடையின்மேல் சீட்டுப்போட்டார்கள் என்கிற வேதவாக்கியம் நிறைவேறத்தக்கதாகப் போர்ச்சேவகர் இப்படிச் செய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: இதை நாம் கிழியாமல், யாருக்கு வருமோ என்று இதைக்குறித்துச் சீட்டுப்போடுவோம் என்று ஒருவரோடொருவர் பேசிக்கொண்டார்கள். என் வஸ்திரங்களைத் தங்களுக்குள்ளே பங்கிட்டு, என் உடையின்மேல் சீட்டுப்போட்டார்கள் என்கிற வேதவாக்கியம் நிறைவேறத்தக்கதாகப் போர்ச்சேவகர் இப்படிச் செய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: இதை நாம் கிழியாமல், யாருக்கு வருமோ என்று இதைக்குறித்துச் சீட்டுப்போடுவோம் என்று ஒருவரோடொருவர் பேசிக்கொண்டார்கள். என் வஸ்திரங்களைத் தங்களுக்குள்ளே பங்கிட்டு, என் உடையின்மேல் சீட்டுப்போட்டார்கள் என்கிற வேதவாக்கியம் நிறைவேறத்தக்கதாகப் போர்ச்சேவகர் இப்படிச் செய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வின் சிலுவையினருகே அவருடைய தாயும், அவருடைய தாயின் சகோதரி கிலெயோப்பா மரியாளும், மகதலேனா மரியாளும் நின்றுகொண்டி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வின் சிலுவையினருகே அவருடைய தாயும், அவருடைய தாயின் சகோதரி கிலெயோப்பா மரியாளும், மகதலேனா மரியாளும் நின்றுகொண்ட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ருடைய ராஜாவே, வாழ்க என்று சொல்லி, அவரைக் கையினால் அடி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யேசு தம்முடைய தாயையும் அருகே நின்ற தமக்கு அன்பாயிருந்த சீஷனையும் கண்டு, தம்முடைய தாயை நோக்கி: ஸ்திரீயே, அதோ, உன் மக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யேசு தம்முடைய தாயையும் அருகே நின்ற தமக்கு அன்பாயிருந்த சீஷனையும் கண்டு, தம்முடைய தாயை நோக்கி: ஸ்திரீயே, அதோ, உன் மகன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ந்தச் சீஷனை நோக்கி: அதோ, உன் தாய் என்றார் அந்நேரத்தில் அந்தச் சீஷன் அவளைத் தன்னிடமாய் ஏற்றுக்கொண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ந்தச் சீஷனை நோக்கி: அதோ, உன் தாய் என்றார் அந்நேரத்தில் அந்தச் சீஷன் அவளைத் தன்னிடமாய் ஏற்றுக்கொண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்பின்பு, எல்லாம் முடிந்தது என்று இயேசு அறிந்து, வேதவாக்கியம் நிறைவேறத்தக்கதாக: தாகமாயிருக்கிறேன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்பின்பு, எல்லாம் முடிந்தது என்று இயேசு அறிந்து, வேதவாக்கியம் நிறைவேறத்தக்கதாக: தாகமாயிருக்கிறே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ாடி நிறைந்த பாத்திரம் அங்கே வைக்கப்பட்டிருந்தது; அவர்கள் கடற்காளானைக் காடியிலே தோய்த்து, ஈசோப்புத்தண்டில் மாட்டி, அவர் வாயினிடத்தில் நீட்டிக்கொடுத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ாடி நிறைந்த பாத்திரம் அங்கே வைக்கப்பட்டிருந்தது; அவர்கள் கடற்காளானைக் காடியிலே தோய்த்து, ஈசோப்புத்தண்டில் மாட்டி, அவர் வாயினிடத்தில் நீட்டிக்கொடு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காடியை வாங்கினபின்பு, முடிந்தது என்று சொல்லி, தலையைச்சாய்த்து, ஆவியை ஒப்புக்கொடுத்த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காடியை வாங்கினபின்பு, முடிந்தது என்று சொல்லி, தலையைச்சாய்த்து, ஆவியை ஒப்புக்கொடுத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லாத்து மறுபடியும் வெளியே வந்து: நான் இவனிடத்தில் ஒரு குற்றமும் காணேன் என்று நீங்கள் அறியும்படிக்கு, இதோ, உங்களிடத்தில் இவனை வெளியே கொண்டுவருகிறேன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் பெரிய ஓய்வுநாளுக்கு ஆயத்தநாளாயிருந்தபடியினால், உடல்கள் அந்த ஓய்வுநாளிலே சிலுவைகளில் இராதபடிக்கு, யூதர்கள் பிலாத்துவினிடத்தில் போய், அவர்களுடைய காலெலும்புகளை முறிக்கும்படிக்கும், உடல்களை எடுத்துப்போடும்படிக்கும் உத்தரவு கேட்டுக்கொண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் பெரிய ஓய்வுநாளுக்கு ஆயத்தநாளாயிருந்தபடியினால், உடல்கள் அந்த ஓய்வுநாளிலே சிலுவைகளில் இராதபடிக்கு, யூதர்கள் பிலாத்துவினிடத்தில் போய், அவர்களுடைய காலெலும்புகளை முறிக்கும்படிக்கும், உடல்களை எடுத்துப்போடும்படிக்கும் உத்தரவு கேட்டுக்கொண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் பெரிய ஓய்வுநாளுக்கு ஆயத்தநாளாயிருந்தபடியினால், உடல்கள் அந்த ஓய்வுநாளிலே சிலுவைகளில் இராதபடிக்கு, யூதர்கள் பிலாத்துவினிடத்தில் போய், அவர்களுடைய காலெலும்புகளை முறிக்கும்படிக்கும், உடல்களை எடுத்துப்போடும்படிக்கும் உத்தரவு கேட்டுக்கொண்ட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ப்படி போர்ச்சேவகர் வந்து, அவருடனேகூடச் சிலுவையில் அறையப்பட்ட முந்தினவனுடைய காலெலும்புகளையும் மற்றவனுடைய கால்களையும் முறி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ப்படி போர்ச்சேவகர் வந்து, அவருடனேகூடச் சிலுவையில் அறையப்பட்ட முந்தினவனுடைய காலெலும்புகளையும் மற்றவனுடைய கால்களையும் முறித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இயேசுவினிடத்தில் வந்து, அவர் மரித்திருக்கிறதைக் கண்டு, அவருடைய காலெலும்புகளை முறிக்கவ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ிலும் போர்ச்சேவகரில் ஒருவன் ஈட்டியினாலே அவருடைய விலாவில் குத்தினான்; உடனே இரத்தமும் தண்ணீரும் புறப்பட்ட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ிலும் போர்ச்சேவகரில் ஒருவன் ஈட்டியினாலே அவருடைய விலாவில் குத்தினான்; உடனே இரத்தமும் தண்ணீரும் புறப்பட்ட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ைக் கண்டவன் சாட்சி கொடுக்கிறான், அவனுடைய சாட்சி மெய்யாயிருக்கிறது; நீங்கள் விசுவாசிக்கும்படி, தான் சொல்லுகிறது மெய்யென்று அவன் அறிந்திருக்கி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ைக் கண்டவன் சாட்சி கொடுக்கிறான், அவனுடைய சாட்சி மெய்யாயிருக்கிறது; நீங்கள் விசுவாசிக்கும்படி, தான் சொல்லுகிறது மெய்யென்று அவன் அறிந்திருக்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லாத்து மறுபடியும் வெளியே வந்து: நான் இவனிடத்தில் ஒரு குற்றமும் காணேன் என்று நீங்கள் அறியும்படிக்கு, இதோ, உங்களிடத்தில் இவனை வெளியே கொண்டுவருகிறேன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எலும்புகளில் ஒன்றும் முறிக்கப்படுவதில்லை என்கிற வேதவாக்கியம் நிறைவேறும்படி இவைகள் நடந்த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எலும்புகளில் ஒன்றும் முறிக்கப்படுவதில்லை என்கிற வேதவாக்கியம் நிறைவேறும்படி இவைகள் நடந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ல்லாமலும் தாங்கள் குத்தினவரை நோக்கிப்பார்ப்பார்கள் என்று வேறொரு வேதவாக்கியம் சொல்லுகிற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ைகளுக்குப்பின்பு அரிமத்தியா ஊரானும், யூதருக்குப் பயந்ததினால் இயேசுவுக்கு அந்தரங்க சீஷனுமாகிய யோசேப்பு இயேசுவின் சரீரத்தை எடுத்துக்கொண்டுபோகும்படி பிலாத்துவினிடத்தில் உத்தரவு கேட்டான்; பிலாத்து உத்தரவு கொடுத்தான். ஆகையால் அவன் வந்து, இயேசுவின் சரீரத்தை எடுத்துக்கொண்டுபோன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ைகளுக்குப்பின்பு அரிமத்தியா ஊரானும், யூதருக்குப் பயந்ததினால் இயேசுவுக்கு அந்தரங்க சீஷனுமாகிய யோசேப்பு இயேசுவின் சரீரத்தை எடுத்துக்கொண்டுபோகும்படி பிலாத்துவினிடத்தில் உத்தரவு கேட்டான்; பிலாத்து உத்தரவு கொடுத்தான். ஆகையால் அவன் வந்து, இயேசுவின் சரீரத்தை எடுத்துக்கொண்டுபோ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ைகளுக்குப்பின்பு அரிமத்தியா ஊரானும், யூதருக்குப் பயந்ததினால் இயேசுவுக்கு அந்தரங்க சீஷனுமாகிய யோசேப்பு இயேசுவின் சரீரத்தை எடுத்துக்கொண்டுபோகும்படி பிலாத்துவினிடத்தில் உத்தரவு கேட்டான்; பிலாத்து உத்தரவு கொடுத்தான். ஆகையால் அவன் வந்து, இயேசுவின் சரீரத்தை எடுத்துக்கொண்டுபோ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ரம்பத்திலே ஒரு இராத்திரியில் இயேசுவினிடத்தில் வந்திருந்த நிக்கொதேமு என்பவன் வெள்ளைப்போளமும் கரியபோளமும் கலந்து ஏறக்குறைய நூறு இராத்தல் கொண்டுவந்த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ரம்பத்திலே ஒரு இராத்திரியில் இயேசுவினிடத்தில் வந்திருந்த நிக்கொதேமு என்பவன் வெள்ளைப்போளமும் கரியபோளமும் கலந்து ஏறக்குறைய நூறு இராத்தல் கொண்டுவந்த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இயேசுவின் சரீரத்தை எடுத்து, யூதர்கள் அடக்கம்பண்ணும் முறைமையின்படியே அதைச் சுகந்தவர்க்கங்களுடனே சீலைகளில் சுற்றிக் கட்டின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இயேசுவின் சரீரத்தை எடுத்து, யூதர்கள் அடக்கம்பண்ணும் முறைமையின்படியே அதைச் சுகந்தவர்க்கங்களுடனே சீலைகளில் சுற்றிக் கட்ட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, முள்முடியும் சிவப்பங்கியும் தரித்தவராய், வெளியே வந்தார். அப்பொழுது பிலாத்து அவர்களை நோக்கி: இதோ, இந்த மனுஷன் என்ற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சிலுவையில் அறையப்பட்ட இடத்தில் ஒரு தோட்டமும், அந்தத் தோட்டத்தில் ஒருக்காலும் ஒருவனும் வைக்கப்பட்டிராத ஒரு புதிய கல்லறையும் இருந்த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சிலுவையில் அறையப்பட்ட இடத்தில் ஒரு தோட்டமும், அந்தத் தோட்டத்தில் ஒருக்காலும் ஒருவனும் வைக்கப்பட்டிராத ஒரு புதிய கல்லறையும் இருந்த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யூதருடைய ஆயத்தநாளானபடியினாலும், அந்தக் கல்லறை சமீபமாயிருந்தபடியினாலும், அவ்விடத்திலே இயேசுவை வைத்த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யூதருடைய ஆயத்தநாளானபடியினாலும், அந்தக் கல்லறை சமீபமாயிருந்தபடியினாலும், அவ்விடத்திலே இயேசுவை வை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, முள்முடியும் சிவப்பங்கியும் தரித்தவராய், வெளியே வந்தார். அப்பொழுது பிலாத்து அவர்களை நோக்கி: இதோ, இந்த மனுஷ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the chief priests therefore and officers saw him, they cried out, saying, Crucify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rucify him. Pilate says unto them, Take all of you him, and crucify him: for I find no faul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Jews answered him, We have a law, and by our law he ought to die, because he made himsel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hen Pilate therefore heard that saying, he was the more afrai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went again into the judgment hall, and says unto Jesus, Whence are you? But Jesus gave him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sw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ays Pilate unto him, Speak you not unto me? know you not that I have power to crucify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ave power to release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Pilate therefore took Jesus, and scourg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Jesus answered, You could have no power at all against me, except it were given you from abov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he that delivered me unto you has the greater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from thenceforth Pilate sought to release him: but the Jews cried out, saying, If you l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man go, you are not Caesar's friend: whosoever makes himself a king speaks against Caes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en Pilate therefore heard that saying, he brought Jesus forth, and sat down in the judg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t in a place that is called the Pavement, but in the Hebrew, Gabbath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t was the preparation of the passover, and about the sixth hour: and he says unto the Jew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your King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they cried out, Away with him, away with him, crucify him. Pilate says unto them, Shall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rucify your King? The chief priests answered, We have no king but Caes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soldiers intertwined a crown of thorns, and put it on his head, and they put on him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delivered he him therefore unto them to be crucified. And they took Jesus, and led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bearing his cross went forth into a place called the place of a skull, which is calle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ebrew Golgoth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Where they crucified him, and two other with him, on either side one, and Jesus in the mid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Pilate wrote a title, and put it on the cross. And the writing was JESUS OF NAZARE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 OF THE JE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is title then read many of the Jews: for the place where Jesus was crucified was nigh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: and it was written in Hebrew, and Greek, and Lat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said the chief priests of the Jews to Pilate, Write not, The King of the Jews; but that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rple rob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, I am King of the Je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Pilate answered, What I have written I have writt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n the soldiers, when they had crucified Jesus, took his garments, and made four parts,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soldier a part; and also his coat: now the coat was without seam, woven from the to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ugh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y said therefore among themselves, Let us not rend it, but cast lots for it, whose it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: that the scripture might be fulfilled, which says, They parted my raiment among them, and for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esture they did cast lots. These things therefore the soldiers d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Now there stood by the cross of Jesus his mother, and his mother's sister, Mary the wif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eophas, and Mary Magdale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said, Hail, King of the Jews! and they stroke him with their h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When Jesus therefore saw his mother, and the disciple standing by, whom he loved, he say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mother, Woman, behold your son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n says he to the disciple, Behold your mother! And from that hour that disciple took her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own h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fter this, Jesus knowing that all things were now accomplished, that the scripture migh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filled, says, I thir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Now there was set a vessel full of vinegar: and they filled a sponge with vinegar, and pu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hyssop, and put it to his m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When Jesus therefore had received the vinegar, he said, It is finished: and he bowed his hea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gave up the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Pilate therefore went forth again, and says unto them, Behold, I bring him forth to you, that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 Jews therefore, because it was the preparation, that the bodies should not remain up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ross on the sabbath day, (for that sabbath day was an high day,) besought Pilate that their le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 be broken, and that they might be taken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n came the soldiers, and brake the legs of the first, and of the other which was crucif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But when they came to Jesus, and saw that he was dead already, they brake not his leg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one of the soldiers with a spear pierced his side, and forthwith came there out blood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he that saw it bare record, and his record is true: and he knows that he says true, that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might belie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may know that I find no fault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For these things were done, that the scripture should be fulfilled, A bone of him shall no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again another scripture says, They shall look on him whom they pierc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after this Joseph of Arimathaea, being a disciple of Jesus, but secretly for fear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ws, besought Pilate that he might take away the body of Jesus: and Pilate gave him leave. He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, and took the body of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there came also Nicodemus, which at the first came to Jesus by night, and brought a mix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myrrh and aloes, about an hundred pound we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Then took they the body of Jesus, and wound it in linen clothes with the spices, as the mann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Jews is to bu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n came Jesus forth, wearing the crown of thorns, and the purple robe. And Pilate say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Now in the place where he was crucified there was a garden; and in the garden a new tomb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in was never man yet l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There laid they Jesus therefore because of the Jews' preparation day; for the tomb was nigh 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Behold the man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2026-09-04T19:52:51Z</dcterms:created>
  <dcterms:modified xsi:type="dcterms:W3CDTF">2026-09-04T19:52:51Z</dcterms:modified>
  <dc:title>John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