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க்கற்ற பிள்ளைகளை கைவிடா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தவைகளின் நியாயத்தை விசாரிப்ப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பாரம் யாவையும் நீக்க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ோடு உன்னை அழிக்கிற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 விட்டு என்றும் விலகா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 என்றும் கரம்பிடித்து நட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கப்பனில்லா பிள்ளைகளின் தகப்பன் அ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ிவோடு உன்னை அழைக்கிறார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ங்கள் வியாதிகள் கவலைகள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ம் உடைந்து நீ போனா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திகைய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வேதனை நீக்கி ஆறுதல் அளித்த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உன்னை இன்றும் அழைக்கிற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இயேசு உன்னை அழைக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மணி போல கா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ைப் போல் ஒரு தெய்வம் உண்ட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ர் என்னை நேசிப்பார் என்று ந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ுவதேன் மன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ன் உயிர் தந்து உன்னை நேசித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லாய் உன்னை அழைக்கிற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2026-07-09T08:58:10Z</dcterms:created>
  <dcterms:modified xsi:type="dcterms:W3CDTF">2026-07-09T08:58:10Z</dcterms:modified>
  <dc:title>துதிப் பாடல்கள் : 1055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