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ல் கேருபீன்களும் பேரீந்துகளும் மலர்ந்த பூக்களுமான சித்திரங்களுக்குச் சரியாகச் செய்யப்பட்ட பொன் தகட்டால் அவைகளை மூட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உட்பிராகாரத்தை மூன்று வரிசை வெட்டின கற்களாலும், ஒரு வரிசை கேதுருப் பலகைகளாலும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உட்பிராகாரத்தை மூன்று வரிசை வெட்டின கற்களாலும், ஒரு வரிசை கேதுருப் பலகைகளாலும் கட்ட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லாம் வருஷம் சீப்மாதத்திலே கர்த்தருடைய ஆலயத்துக்கு அஸ்திபாரம் போட்ட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ினோராம் வருஷம் பூல் என்னும் எட்டாம் மாதத்திலே, அந்த ஆலயமுழுதும் சகல சட்டதிட்டத்தின்படியே ஒரு பங்கும் குறையாமல் கட்டித் தீர்ந்தது; அவன் அதைக் கட்டிமுடிக்க ஏழுவருஷம் சென்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ினோராம் வருஷம் பூல் என்னும் எட்டாம் மாதத்திலே, அந்த ஆலயமுழுதும் சகல சட்டதிட்டத்தின்படியே ஒரு பங்கும் குறையாமல் கட்டித் தீர்ந்தது; அவன் அதைக் கட்டிமுடிக்க ஏழுவருஷம் சென்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எகிப்து தேசத்திலிருந்து புறப்பட்ட நானூற்று எண்பதாம் வருஷத்திலும், சாலொமோன் இஸ்ரவேலின்மேல் ராஜாவான நாலாம் வருஷம் சீப்மாதமாகிய இரண்டாம் மாதத்திலும், அவன் கர்த்தரின் ஆலயத்தைக் கட்டத்தொடங்க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எகிப்து தேசத்திலிருந்து புறப்பட்ட நானூற்று எண்பதாம் வருஷத்திலும், சாலொமோன் இஸ்ரவேலின்மேல் ராஜாவான நாலாம் வருஷம் சீப்மாதமாகிய இரண்டாம் மாதத்திலும், அவன் கர்த்தரின் ஆலயத்தைக் கட்டத்தொடங்க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ராஜா கர்த்தருக்குக் கட்டின ஆலயம் அறுபது முழநீளமும், இருபது முழ அகலமும், முப்பது முழ உயரமுமா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ொமோன் ராஜா கர்த்தருக்குக் கட்டின ஆலயம் அறுபது முழநீளமும், இருபது முழ அகலமும், முப்பது முழ உயரமுமாய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ந்நிதி ஸ்தானத்தின் வாசலுக்கு ஒலிவமரங்களால் இரட்டைக் கதவுகளைச் செய்தான்; மேல் சட்டமும் நிலைகளும் மறைப்பின் அளவில் ஐந்தில் ஒரு பங்க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லயமாகிய அந்த மாளிகையின் முகப்பிலே அவன் கட்டின மண்டபம் ஆலயத்தின் அகலத்திற்குச் சரியாய் இருபதுமுழ நீளமும், ஆலயத்துக்கு முன்னே பத்துமுழ அகலமும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லயமாகிய அந்த மாளிகையின் முகப்பிலே அவன் கட்டின மண்டபம் ஆலயத்தின் அகலத்திற்குச் சரியாய் இருபதுமுழ நீளமும், ஆலயத்துக்கு முன்னே பத்துமுழ அகலமும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ர்வைக்குக் குறுகிப்போகிற ஒடுக்கமான ஜன்னல்களை ஆலயத்திற்குச் செய்வ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ர்வைக்குக் குறுகிப்போகிற ஒடுக்கமான ஜன்னல்களை ஆலயத்திற்குச் செய்வ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ேவாலயத்தின் சுவரும் சந்நிதி ஸ்தானச்சுவருமாகிய ஆலயத்தின் சுவர்களுக்கு அடுத்ததாய்ச் சுற்றுக்கட்டுகளைக் கட்டி, அவைகளில் அறைகளைச் சுற்றிலும் உண்டாக்க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ீழே இருக்கிற சுற்றுக்கட்டு ஐந்து முழ அகலமும், நடுவே இருக்கிறது ஆறு முழ அகலமும், மூன்றாவதாயிருக்கிறது ஏழுமுழ அகலமுமாயிருந்தது; அவைகள் ஆலயத்தினுடைய சுவர்களிலே தாங்காத படிக்கு ஆலயத்தைச் சுற்றிலும் புறம்பே ஒட்டுச்சுவர்களைக் கட்டுவித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ீழே இருக்கிற சுற்றுக்கட்டு ஐந்து முழ அகலமும், நடுவே இருக்கிறது ஆறு முழ அகலமும், மூன்றாவதாயிருக்கிறது ஏழுமுழ அகலமுமாயிருந்தது; அவைகள் ஆலயத்தினுடைய சுவர்களிலே தாங்காத படிக்கு ஆலயத்தைச் சுற்றிலும் புறம்பே ஒட்டுச்சுவர்களைக் கட்டுவி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லயம் கட்டப்படுகையில், அது பணிதீர்ந்து கொண்டுவரப்பட்ட கற்களாலே கட்டப்பட்டது; ஆகையால் அது கட்டப்படுகிறபோது, சுத்திகள் வாச்சிகள் முதலான எந்த இருப்பு ஆயுதங்களின் சத்தமும் அதிலே கேட்கப்படவ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லயம் கட்டப்படுகையில், அது பணிதீர்ந்து கொண்டுவரப்பட்ட கற்களாலே கட்டப்பட்டது; ஆகையால் அது கட்டப்படுகிறபோது, சுத்திகள் வாச்சிகள் முதலான எந்த இருப்பு ஆயுதங்களின் சத்தமும் அதிலே கேட்கப்படவ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டு அறைகளுக்குப் போகிற வாசற்படி ஆலயத்தின் வலதுபுறத்தில் இருந்தது; சுழற்படிகளால் நடு அறைகளுக்கும், நடு அறைகளிலிருந்து மூன்றாவது அறைகளுக்கும் ஏற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ந்நிதி ஸ்தானத்தின் வாசலுக்கு ஒலிவமரங்களால் இரட்டைக் கதவுகளைச் செய்தான்; மேல் சட்டமும் நிலைகளும் மறைப்பின் அளவில் ஐந்தில் ஒரு பங்க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டு அறைகளுக்குப் போகிற வாசற்படி ஆலயத்தின் வலதுபுறத்தில் இருந்தது; சுழற்படிகளால் நடு அறைகளுக்கும், நடு அறைகளிலிருந்து மூன்றாவது அறைகளுக்கும் ஏறு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்விதமாய் அவன் ஆலயத்தைக் கட்டி, கேதுருமர உத்திரங்களாலும் பலகைகளாலும் ஆலயத்தை மச்சுப்பாவி முட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்விதமாய் அவன் ஆலயத்தைக் கட்டி, கேதுருமர உத்திரங்களாலும் பலகைகளாலும் ஆலயத்தை மச்சுப்பாவி முட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ஐந்துமுழ உயரமான சுற்றுக் கட்டுகளை ஆலயத்தின்மேலெங்கும் கட்டுவித்தான்; அவைகள் கேதுருமரங்களால் ஆலயத்தோடே இணைக்கப்பட்ட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ஐந்துமுழ உயரமான சுற்றுக் கட்டுகளை ஆலயத்தின்மேலெங்கும் கட்டுவித்தான்; அவைகள் கேதுருமரங்களால் ஆலயத்தோடே இணைக்கப்பட்ட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கர்த்தருடைய வார்த்தை சாலொமோனுக்கு உண்டாயிற்று; அவர்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என் கட்டளைகளின்படி நடந்து, என் நீதி நியாயங்களை நிறைவேற்றி, என் கற்பனைகளின்படியெல்லாம் நடந்து கொள்ளும்படிக்கு, அவைகளைக் கைக்கொண்டால், நீ கட்டுகிற இந்த ஆலயத்தைக் குறித்து நான் உன் தகப்பனாகிய தாவீதோடே சொன்ன என் வார்த்தையை உன்னிடத்தில் நிறைவேற்ற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என் கட்டளைகளின்படி நடந்து, என் நீதி நியாயங்களை நிறைவேற்றி, என் கற்பனைகளின்படியெல்லாம் நடந்து கொள்ளும்படிக்கு, அவைகளைக் கைக்கொண்டால், நீ கட்டுகிற இந்த ஆலயத்தைக் குறித்து நான் உன் தகப்பனாகிய தாவீதோடே சொன்ன என் வார்த்தையை உன்னிடத்தில் நிறைவேற்ற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என் கட்டளைகளின்படி நடந்து, என் நீதி நியாயங்களை நிறைவேற்றி, என் கற்பனைகளின்படியெல்லாம் நடந்து கொள்ளும்படிக்கு, அவைகளைக் கைக்கொண்டால், நீ கட்டுகிற இந்த ஆலயத்தைக் குறித்து நான் உன் தகப்பனாகிய தாவீதோடே சொன்ன என் வார்த்தையை உன்னிடத்தில் நிறைவேற்ற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் நடுவிலே வாசம்பண்ணி, என் ஜனமாகிய இஸ்ரவேலைக் கைவிடாதிருப்பேன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லிவமரமான அந்த இரட்டைக் கதவுகளில் அவன் கேருபீன்களும் பேரீந்துகளும் மலர்ந்த பூக்களுமான சித்திரங்களைச் செய்து, அந்தக் கேருபீன்களிலும் பேரீந்துகளிலும் பொன்பதியத்தக்கதாய்ப் பொன் தகட்டால் மூட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சாலொமோன் ஆலயத்தைக் கட்டி முடி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ுச் சுவர்களின் உட்புறத்தை, தளம்தொடங்கிச் சுவர்களின் மேல்மச்சுமட்டும், கேதுருப்பலகைகளால் மூடி, இப்படி உட்புறத்தை மரவேலையாக்கி, ஆலயத்தின் தளத்தை தேவதாரி விருட்சங்களின் பலகைகளால் தளவரிசைப்படுத்தி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ுச் சுவர்களின் உட்புறத்தை, தளம்தொடங்கிச் சுவர்களின் மேல்மச்சுமட்டும், கேதுருப்பலகைகளால் மூடி, இப்படி உட்புறத்தை மரவேலையாக்கி, ஆலயத்தின் தளத்தை தேவதாரி விருட்சங்களின் பலகைகளால் தளவரிசைப்படுத்த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ளவரிசை தொடங்கிச் சுவர்களின் உயரமட்டும் ஆலயத்தின் பக்கங்களைத் தொடர்ந்திருக்கிற இருபது முழ நீளமான மறைப்பையும் கேதுருப்பலகைகளால் உண்டாக்கி, உட்புறத்தை மகா பரிசுத்தமான சந்நிதி ஸ்தானமாகக் கட்ட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ளவரிசை தொடங்கிச் சுவர்களின் உயரமட்டும் ஆலயத்தின் பக்கங்களைத் தொடர்ந்திருக்கிற இருபது முழ நீளமான மறைப்பையும் கேதுருப்பலகைகளால் உண்டாக்கி, உட்புறத்தை மகா பரிசுத்தமான சந்நிதி ஸ்தானமாகக் கட்ட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ன் முன்னிருக்கிற தேவாலயமாகிய மாளிகை நாற்பதுமுழ நீளமாய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ிற்குள் இருக்கிற கேதுருமரங்களில் மொக்குகளும் மலர்ந்த பூக்களுமான சித்திரவேலை செய்திருந்தது; பார்வைக்கு ஒரு கல்லாகிலும் காணப்படாமல் எல்லாம் கேதுருமரம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லயத்திற்குள் இருக்கிற கேதுருமரங்களில் மொக்குகளும் மலர்ந்த பூக்களுமான சித்திரவேலை செய்திருந்தது; பார்வைக்கு ஒரு கல்லாகிலும் காணப்படாமல் எல்லாம் கேதுருமரம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உடன்படிக்கைப் பெட்டியை வைக்கிறதற்கு ஆலயத்துக்குள்ளே சந்நிதி ஸ்தானத்தை ஆயத்தப்படுத்த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ந்நிதி ஸ்தானம் முன்புறமட்டும் இருபதுமுழ நீளமும், இருபது முழ அகலமும், இருபதுமுழ உயரமுமாயிருந்தது; அதைப் பசும்பொன் தகட்டால் மூடினான்; கேதுருமரப் பலிபீடத்தையும் அப்படியே மூ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லிவமரமான அந்த இரட்டைக் கதவுகளில் அவன் கேருபீன்களும் பேரீந்துகளும் மலர்ந்த பூக்களுமான சித்திரங்களைச் செய்து, அந்தக் கேருபீன்களிலும் பேரீந்துகளிலும் பொன்பதியத்தக்கதாய்ப் பொன் தகட்டால் மூட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ந்நிதி ஸ்தானம் முன்புறமட்டும் இருபதுமுழ நீளமும், இருபது முழ அகலமும், இருபதுமுழ உயரமுமாயிருந்தது; அதைப் பசும்பொன் தகட்டால் மூடினான்; கேதுருமரப் பலிபீடத்தையும் அப்படியே மூட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லயத்தின் உட்புறத்தைச் சாலொமோன் பசும்பொன் தகட்டால் மூடி, சந்நிதி ஸ்தானத்தின் மறைப்புக்கும் பொன் சங்கிலிகளைக் குறுக்கே போட்டு, அதைப் பொன் தகட்டால் மூட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லயத்தின் உட்புறத்தைச் சாலொமோன் பசும்பொன் தகட்டால் மூடி, சந்நிதி ஸ்தானத்தின் மறைப்புக்கும் பொன் சங்கிலிகளைக் குறுக்கே போட்டு, அதைப் பொன் தகட்டால் மூட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 ஆலயம் முழுவதும் கட்டித் தீருமட்டும், அவன் ஆலயம் முழுவதையும் பொன் தகட்டால் மூடி, சந்நிதி ஸ்தானத்திற்கு முன்பாக இருக்கிற பலிபீடத்தை முழுவதும் பொன்தகட்டால் மூடி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 ஆலயம் முழுவதும் கட்டித் தீருமட்டும், அவன் ஆலயம் முழுவதையும் பொன் தகட்டால் மூடி, சந்நிதி ஸ்தானத்திற்கு முன்பாக இருக்கிற பலிபீடத்தை முழுவதும் பொன்தகட்டால் மூடி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ந்நிதி ஸ்தானத்தில் ஒலிவமரங்களால் இரண்டு கேருபீன்களைச் செய்து வைத்தான்; ஒவ்வொன்றும் பத்துமுழ உயரமாயி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ந்நிதி ஸ்தானத்தில் ஒலிவமரங்களால் இரண்டு கேருபீன்களைச் செய்து வைத்தான்; ஒவ்வொன்றும் பத்துமுழ உயரமாயி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ேருபீனுக்கு இருக்கிற ஒரு செட்டை ஐந்து முழமும் கேருபீனின் மற்றச் செட்டை ஐந்து முழமுமாய், இப்படி ஒரு செட்டையின் கடைசி முனைதொடங்கி மற்றச் செட்டையின் கடைசிமுனைமட்டும் பத்து முழமாயி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ேருபீனுக்கு இருக்கிற ஒரு செட்டை ஐந்து முழமும் கேருபீனின் மற்றச் செட்டை ஐந்து முழமுமாய், இப்படி ஒரு செட்டையின் கடைசி முனைதொடங்கி மற்றச் செட்டையின் கடைசிமுனைமட்டும் பத்து முழமாயி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ற்றக் கேருபீனும் பத்து முழமாயிருந்தது; இரண்டு கேருபீன்களும் ஒரே அளவும் ஒரே திட்டமும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டி தேவாலயத்தின் வாசலுக்கும் ஒலிவமர நிலைகளைச் செய்தான்; அது சுவர் அளவில் நாலத்தொரு பங்காயி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ற்றக் கேருபீனும் பத்து முழமாயிருந்தது; இரண்டு கேருபீன்களும் ஒரே அளவும் ஒரே திட்டமுமாயிருந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 கேருபீன் பத்துமுழ உயரமாயிருந்தது; மற்றக் கேருபீனும் அப்படியே இரு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 கேருபீன் பத்துமுழ உயரமாயிருந்தது; மற்றக் கேருபீனும் அப்படியே இருந்த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க் கேருபீன்களை உள் ஆலயத்திலே வைத்தான்; கேருபீன்களின் செட்டைகள் விரிந்திருந்ததினால், ஒரு கேருபீனின் செட்டை ஒருபக்கத்துச் சுவரிலும், மற்றக் கேருபீனின் செட்டை மறுபக்கத்துச் சுவரிலும் தொடத்தக்கதாயிருந்தது; ஆலயத்தின் நடுமையத்தில், அவைகளின் செட்டைகள் ஒன்றொடொன்று தொடத்தக்கதாயி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க் கேருபீன்களை உள் ஆலயத்திலே வைத்தான்; கேருபீன்களின் செட்டைகள் விரிந்திருந்ததினால், ஒரு கேருபீனின் செட்டை ஒருபக்கத்துச் சுவரிலும், மற்றக் கேருபீனின் செட்டை மறுபக்கத்துச் சுவரிலும் தொடத்தக்கதாயிருந்தது; ஆலயத்தின் நடுமையத்தில், அவைகளின் செட்டைகள் ஒன்றொடொன்று தொடத்தக்கதாயிரு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க் கேருபீன்களைப் பொன்தகட்டால் மூடின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லயத்தின் சுவர்களையெல்லாம் அவன் சுற்றிலும் உள்ளும் புறம்புமாகக் கேருபீன்களும் பேரீந்துகளும் மலர்ந்த பூக்களுமான சித்திரங்களும் கொத்து வேலைகளுமாக்கி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லயத்தின் சுவர்களையெல்லாம் அவன் சுற்றிலும் உள்ளும் புறம்புமாகக் கேருபீன்களும் பேரீந்துகளும் மலர்ந்த பூக்களுமான சித்திரங்களும் கொத்து வேலைகளுமாக்கி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ள்ளும் புறம்புமாயிருக்கிற ஆலயத்துத் தளவரிசையையும் பொன்தகட்டால் மூட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ின் இரண்டு கதவுகளும் தேவதாரிப் பலகைகளால் செய்யப்பட்டிருந்தது; ஒரு கதவுக்கு இரண்டு மடிப்புப் பலகைகளும், மற்ற கதவுகளுக்கு இரண்டு மடிப்புப் பலகைகளும்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ின் இரண்டு கதவுகளும் தேவதாரிப் பலகைகளால் செய்யப்பட்டிருந்தது; ஒரு கதவுக்கு இரண்டு மடிப்புப் பலகைகளும், மற்ற கதவுகளுக்கு இரண்டு மடிப்புப் பலகைகளும்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ைகளில் கேருபீன்களும் பேரீந்துகளும் மலர்ந்த பூக்களுமான சித்திரங்களுக்குச் சரியாகச் செய்யப்பட்ட பொன் தகட்டால் அவைகளை மூட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ಿಯಾಗಿ ಚಿನ್ನದಿಂದ ಅವುಗಳನ್ನು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ಅವನು ಒಳಗಿನ ಅಂಗಳವನ್ನು ಕಟ್ಟಿದ ಕಲ್ಲುಗಳಿಂದ ಮೂರು ಸಾಲುಗಳಾಗಿಯೂ ದೇವದಾರಿನ ಸ್ತಂಭಗಳಿಂದ ಒಂದು ಸಾಲ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ನಾಲ್ಕನೇ ವರುಷದ ಜೀಪ್‌ ತಿಂಗಳಲ್ಲಿ ಕರ್ತನ ಆಲಯದ ಅಸ್ತಿವಾರವು ಹಾಕಲ್ಪ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ಹನ್ನೊಂದನೇ ವರುಷದ ಎಂಟನೇ ತಿಂಗಳಾದ ಬೂಲ್‌ ತಿಂಗಳಲ್ಲಿ ಆ ಮನೆಯು ಅದರ ಎಲ್ಲಾ ಭಾಗಗಳಲ್ಲಿಯೂ ಎಲ್ಲಾ ನ್ಯಾಯದ ಪ್ರಕ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ಿ ತೀರಿಸಲ್ಪಟ್ಟಿತು. ಹೀಗೆ ಅವನು ಏಳು ವರುಷಗಳಲ್ಲಿ ಅದನ್ನು 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ಸ್ರಾಯೇಲ್‌ ಮಕ್ಕಳು ಐಗುಪ್ತ ದೇಶದಿಂದ ಬಂದ ನಾನೂರ ಎಂಭತ್ತನೆಯ ವರುಷದಲ್ಲಿ ಇಸ್ರಾಯೇಲಿನ ಮೇಲೆ ಸೊಲೊಮೋ ನನ ಆಳಿಕ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ಲ್ಕನೇ ವರುಷದ ಎರಡನೇ ತಿಂಗಳಾದ ಜೀಪ್‌ ಎಂಬ ತಿಂಗಳಲ್ಲಿ ಅವನು ಕರ್ತನ ಮನೆಯನ್ನು ಕಟ್ಟಿಸಲು ಪ್ರಾರಂಭ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ರಸ ನಾದ ಸೊಲೊಮೋನನು ಕರ್ತನಿಗೋಸ್ಕರ ಮನೆ ಯನ್ನು ಕಟ್ಟಿಸಿದ್ದು ಹೇಗಂದರೆ, ಅದರ ಉದ್ದ ಅರವತ್ತು ಮೊಳವೂ ಅಗಲ ಇಪ್ಪ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ೊಳವೂ ಎತ್ತರ ಮೂವತ್ತು ಮೊಳವ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ವನು ದೈವೋಕ್ತಿಯ ಸ್ಥಾನದಬಾಗಲಿಗೆ ಇಪ್ಪೇ ಮರಗಳಿಂದ ಜೋಡು ಕದಗಳನ್ನು ಮಾಡಿಸಿ ದನು. ದ್ವಾರಬಂಧವೂ ನಿಲುವು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ಮನೆಯ ಮಂದಿರದ ಮುಂದೆ ದ್ವಾರಾಂಗಳವೂ ಇತ್ತು ಅದು ಮನೆಯ ಅಗಲದ ಪ್ರಕಾರ ಇಪ್ಪತ್ತು ಮೊಳ ಉದ್ದವಾಗಿತ್ತು; ಮನೆಯ ಮುಂ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ುವ ಅದರ ಅಗಲವು ಹತ್ತು ಮೊಳ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ನು ಸಣ್ಣ ಕನ್ನಡಿಗಳುಳ್ಳ ಕಿಟಿಕಿಗಳನ್ನು ಮನೆಗೆ ಮಾಡಿಸಿದನು; ಇದಲ್ಲದೆ ಮನೆಯ ಗೋಡೆಗೆ ಸೇರಿದ್ದಾಗಿ ಸುತ್ತ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ಠಡಿಗಳನ್ನು 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ಮಂದಿರದ ಸುತ್ತಲೂ ದೈವೋಕ್ತಿಯ ಸುತ್ತಲೂ ಗೋಡೆಗಳಿಗೆ ಸವಿಾಪವಾಗಿ ಕೊಠಡಿಗಳನ್ನು 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ಕೆಳಗಿರುವ ಕೊಠಡಿಯು ಐದು ಮೊಳ ಅಗಲ, ಎರಡನೇಯದು ಆರು ಮೊಳ ಅಗಲ, ಮೂರನೇಯದು ಏಳು ಮೊಳ ಅಗಲ. ತೊಲೆಗಳು ಮನೆಯ ಗೋಡೆ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ಗಲದ ಹಾಗೆ ಮನೆಯ ಸುತ್ತಲೂ ಹೊರಗಡೆಯಲ್ಲಿ ನಿಲ್ಲುವ ಅಂತಸ್ತುಗಳನ್ನು 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ಮನೆಯನ್ನು ಕಟ್ಟುತ್ತಿರುವಾಗ ಅದು ಸಿದ್ಧವಾಗಿ ತರಲ್ಪಟ್ಟ ಕಲ್ಲುಗಳಿಂದ ಕಟ್ಟಲ್ಪಟ್ಟಿತು. ಆದದರಿಂದ ಮನೆ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ುತ್ತಿರುವಾಗ ಅದರಲ್ಲಿ ಸುತ್ತಿಗೆ, ಕೊಡಲಿ, ಕಬ್ಬಿಣದ ಯಾವ ಸಾಮಾನಿನ ಶಬ್ದ ಕೇಳಲ್ಪಟ್ಟಿದ್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ಮಧ್ಯ ಕೊಠಡಿಯ ಬಾಗಲು ಮನೆಯ ಬಲ ಭಾಗದಲ್ಲಿ ಇತ್ತು; ಸುತ್ತಲಾಗುವ ಮೆಟ್ಟ ಲುಗಳಿಂದ ಮಧ್ಯ ಕೊಠಡಿಗೂ ಮಧ್ಯ ಕೊಠಡಿ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ಐದರಲ್ಲಿ ಒಂದು ಭಾಗವ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ೂರನೇ ಕೊಠಡಿಗೂ ಹತ್ತ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ಹೀಗೆಯೇ ಅವನು ಮನೆಯನ್ನು ಕಟ್ಟಿ ತೀರಿಸಿದ ತರುವಾಯ ಮನೆಯನ್ನು ದೇವದಾರುಗಳ ತೊಲೆಗಳಿಂದಲೂ ಹಲಿ ಗೆಗಳಿಂದ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ಚ್ಚ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ನು ಐದು ಮೊಳ ಎತ್ತರವಾದ ಕೊಠಡಿಗಳನ್ನು ಮನೆಯ ಬಳಿಯಲ್ಲಿ ಸುತ್ತಲೂ ಕಟ್ಟಿಸಿದನು; ಅವು ಮನೆಯ ಮೇಲೆ ಇರಿ 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ದಾರು ತೊಲೆಗಳ ಮೇಲೆ ನಿಂತ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ಗ ಕರ್ತನ ವಾಕ್ಯವು ಸೊಲೊಮೋನನಿಗೆ ಉಂಟಾಗ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ೀನು ಕಟ್ಟಿಸುವ ಈ ಮನೆಯನ್ನು ಕುರಿತು ಏನಂದರೆ--ನೀನು ನನ್ನ ಕಟ್ಟಳೆ ಗಳಲ್ಲಿ ನಡೆದು ನನ್ನ ನ್ಯಾಯಗಳ ಪ್ರಕಾರ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ಸಕಲ ಆಜ್ಞೆಗಳಲ್ಲಿ ನಡೆದುಕೊಳ್ಳುವ ಹಾಗೆ ಅವುಗಳನ್ನು ಕೈಕೊಂಡರೆ ನಾನು ನಿನ್ನ ತಂದೆಯಾದ ದಾವೀದನಿಗೆ ಹೇಳಿದ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ಕ್ಯವನ್ನು ನಿನಗೆ ಸ್ಥಿರ ಮಾಡ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ನ್ನ ಜನವಾದ ಇಸ್ರಾಯೇಲ್ಯರನ್ನು ಕೈಬಿಡದೆ ಇಸ್ರಾಯೇಲ್‌ ಮಕ್ಕಳ ಮಧ್ಯದಲ್ಲಿ ವಾಸ ವಾಗಿರ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ಇಪ್ಪೇ ಮರದ ಆ ಎರಡು ಕದಗಳ ಮೇಲೆ ಅವನು ಕೆರೂಬಿಗಳೂ ಖರ್ಜೂರ ಗಿಡಗಳೂ ಅರಳಿದ ಪುಷ್ಪಗಳೂ ಆದ ಚಿತ್ರಗಳನ್ನು ಮಾಡ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ಸೊಲೊಮೋನನು ಮನೆಯನ್ನು ಕಟ್ಟಿಸಿ ತೀರ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ಮನೆಯ ಗೋಡೆಗಳ ಒಳಭಾಗಕ್ಕೆ ಮಂದಿ ರದ ನೆಲ ಮೊದಲುಗೊಂಡು ಗೋಡೆಗಳ ಮೇಲೆ ಮಾಳಿಗೆಯ ವರೆಗೂ ದೇವದಾರು ಹಲಿಗೆಗಳ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ಿಸಿದನು; ಒಳ ಭಾಗದಲ್ಲಿ ಮರದಿಂದ ಮುಚ್ಚಿ ಮನೆಯ ನೆಲಕ್ಕೆ ತುರಾಯಿ ಮರಗಳ ಹಲಿಗೆಗಳಿಂದ ಮುಚ್ಚ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ನು ಮನೆಯ ಪಾರ್ಶ್ವಗಳಲ್ಲಿ ಇಪ್ಪತ್ತು ಮೊಳ ನೆಲವನ್ನೂ ಗೋಡೆಗಳನ್ನೂ ದೇವ ದಾರುಗಳ ಹಲಿಗೆಗಳಿಂದ 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ನ್ನು ಒಳ ಭಾಗದಲ್ಲಿ ಮಹಾ ಪರಿಶುದ್ಧವಾದ ದೈವೋಕ್ತಿಯ ಸ್ಥಾನವಾಗಿ 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ಮಂದಿರದ ಮುಂದಿನ ಭಾಗವು ನಾಲ್ವತ್ತು ಮೊಳ ಉದ್ದವ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ಮಂದಿ ರದ ಒಳಗಿರುವ ದೇವದಾರು ಮೊಗ್ಗುಗಳೂ ವಿಕಸಿ ಸಿದ ಪುಷ್ಪಗಳೂ ಕೆತ್ತಿದ ಕೆಲಸವಾಗಿದ್ದವು. ಒಂದು ಕಲ್ಲಾದರೂ ಕಾಣಿಸ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ಅವೆಲ್ಲಾ ದೇವದಾರ ದ್ದ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ರ್ತನ ಒಡಂಬಡಿಕೆಯ ಮಂಜೂಷವನ್ನು ಅಲ್ಲಿ ಇರಿಸುವದಕ್ಕೆ ಮನೆಯೊಳಗೆ ದೈವೋಕ್ತಿಯ ಸ್ಥಾನವನ್ನು ಸಿದ್ಧಮಾ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ದೈವೋಕ್ತಿಯ ಸ್ಥಾನದ ಮುಂಭಾಗವು ಇಪ್ಪತ್ತು ಮೊಳ ಉದ್ದವೂ ಇಪ್ಪತ್ತು ಮೊಳ ಅಗಲವೂ ಇಪ್ಪತ್ತು ಮೊಳ ಎತ್ತರವೂ ಆ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ಿನ್ನದಿಂದ ಹೊದಿಸಿದನು. ಆ ಕೆರೂಬಿಗಳನ್ನೂ ಖರ್ಜೂರ ಗಿಡಗಳನ್ನೂ ಚಿನ್ನ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ಶುದ್ಧ ಚಿನ್ನದಿಂದ ಹೊದಿಸಿದನು. ದೇವ ದಾರು ಮರದ ಪೀಠವನ್ನು ಹಾಗೆಯೇ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ಸೊಲೊಮೋನನು ಮನೆಯ ಒಳಭಾಗವನ್ನು ಶುದ್ಧ ಚಿನ್ನದಿಂದ ಹೊದಿಸಿ ದೈವೋಕ್ತಿಯ ಸ್ಥಾನದ ಮುಂದೆ ಚಿನ್ನದ ಸರಪಣಿಗಳ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ಭಾಗವನ್ನು ಮಾಡಿ ಅದನ್ನು ಚಿನ್ನ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ಮನೆ ಎಲ್ಲಾ ಮುಗಿ ಯುವ ವರೆಗೂ ಅವನು ಮನೆಯನ್ನೆಲ್ಲಾ ಚಿನ್ನದಿಂದ ಹೊದಿಸಿ ಪರಿಶುದ್ಧಸ್ಥಾನದ ಮುಂಭಾಗದಲ್ಲಿರುವ ಬ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ೀಠವನ್ನೆಲ್ಲಾ ಚಿನ್ನ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ನು ದೈವೋಕ್ತಿಯ ಸ್ಥಾನದಲ್ಲಿ ಇಪ್ಪೇ ಮರಗಳಿಂದ ಎರಡು ಕೆರೂಬಿಗಳನ್ನು ಮಾಡಿದನು. ಒಂದೊಂದು ಹತ್ತು ಮೊ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ರವ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ಕೆರೂಬಿಯ ಒಂದೊಂದು ರೆಕ್ಕೆ ಐದು ಮೊಳವೂ ಮತ್ತೊಂದು ರೆಕ್ಕೆ ಐದು ಮೊಳವೂ ಆಗಿತ್ತು; ಒಂದು ರೆಕ್ಕೆಯ ಕೊನೆ ಮೊದಲುಗ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ತ್ತೊಂದು ರೆಕ್ಕೆಯ ಕೊನೆಯ ವರೆಗೂ ಹತ್ತು ಮೊಳವ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ಇನ್ನೊಂದು ಕೆರೂಬಿಯ ರೆಕ್ಕೆಗಳ ಅಂತರವೂ ಹತ್ತು ಮೊಳವಾಗಿತ್ತು. ಎರಡು ಕೆರೂಬಿಗಳಿಗೆ ಒಂದೇ ಅಳ ತೆಯೂ ಒಂದ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ಇದಲ್ಲದೆ ಮಂದಿರದ ಬಾಗಲಿಗೆ ಇಪ್ಪೇ ಮರದ ನಿಲುವುಗಳನ್ನು ಮಾಡಿಸಿದನು. ಅದು ನಾಲ್ಕರಲ್ಲಿ ಒಂದು ಭಾಗವ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ಕಾರವ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ಒಂದು ಕೆರೂಬಿಯು ಹತ್ತು ಮೊಳ ಎತ್ತರವಾಗಿತ್ತು: ಇನ್ನೊಂದು ಕೆರೂಬಿಯು ಅದರ ಹಾಗೆಯೇ ಇತ್ತು. ಆ ಕೆರೂಬಿಗಳನ್ನು ಒ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ೊಳಗೆ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 ಕೆರೂಬಿಗಳು ರೆಕ್ಕೆಗಳನ್ನು ಚಾಚಿರುವದರಿಂದ ಒಂದು ಕೆರೊಬಿಯ ರೆಕ್ಕೆಯು ಈ ಭಾಗದ ಗೋಡೆಯನ್ನೂ ಮತ್ತೊಂದು ಕೆರೂಬ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ೆಕ್ಕೆಯು ಆ ಭಾಗದ ಗೋಡೆಯನ್ನೂ ಮುಟ್ಟಿತು; ಮನೆಯ ಮಧ್ಯದಲ್ಲಿ ಒಂದರ ರೆಕ್ಕೆ ಮತ್ತೊಂದರ ರೆಕ್ಕೆಯನ್ನು ಮು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 ಕೆರೂಬಿಗಳನ್ನು ಚಿನ್ನ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ಮನೆಯ ಗೋಡೆಗಳನ್ನೆಲ್ಲಾ ಅವನು ಸುತ್ತಲೂ ಒಳ ಹೊರ ಭಾಗಗಳಲ್ಲಿ ಕೆರೂಬಿಗಳನ್ನೂ ಖರ್ಜೂರದ ಗಿಡಗಳನ್ನೂ ವಿಕಸ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ುಷ್ಪಗಳನ್ನೂ ಕೆತ್ತಿದ ಕೆಲಸದಿಂದ ಮಾ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ಮನೆಯ ಒಳ ಹೊರ ಭಾಗವಾಗಿರುವ ನೆಲವನ್ನು ಚಿನ್ನದಿಂದ ಹೊದ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ಅದರ ಎರಡು ಕದಗಳು ತುರಾಯಿ ಮರದ ಹಲಿಗೆಗಳಾಗಿದ್ದವು. ಒಂದು ಕದಕ್ಕೆ ಎರಡು ಮಡಿಸುವ ಹಲಿಗೆಗಳಾಗಿಯೂ ಮತ್ತೊಂದು ಕ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ರಡು ಮಡಿಸುವ ಹಲಿಗೆಗಳಾಗಿಯೂ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ಅದರ ಮೇಲೆ ಕೆರೂಬಿಗಳೂ ಖರ್ಜೂರ ಗಿಡಗಳೂ ಅರಳಿದ ಪುಷ್ಪಗಳೂ ಆದ ಕೆತ್ತಿದ ಕೆಲಸವನ್ನು ಮಾಡಿಸಿ ಕೆತ್ತಿದ ಕೆಲಸ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2026-06-03T12:37:57Z</dcterms:created>
  <dcterms:modified xsi:type="dcterms:W3CDTF">2026-06-03T12:37:57Z</dcterms:modified>
  <dc:title>1 இராஜாக்கள்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