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டைப்பது தட்டையான சட்டியில் பாகம்பண்ணப்பட்ட போஜனபலியானால், அது எண்ணெயிலே பிசைந்த புளிப்பில்லா மெல்லிய மாவினால் செய்யப்பட்டத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ுண்டு துண்டாகப் பிட்டு, அதின்மேல் எண்ணெய் வார்ப்பாயாக; இது ஒரு போஜனபல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டைப்பது பொரிக்குஞ் சட்டியில் பாகம்பண்ணப்பட்ட போஜனபலியானால், அது எண்ணெயிலே பிசைந்த மெல்லிய மாவினால் செய்யப்படுவ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ன்மேல் எண்ணெய் வார்த்து, அதின்மேல் தூபவர்க்கத்தைப் போடுவாயாக; இது ஒரு போஜனபலி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5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ुलकों, वा तेल से चुपड़ी हुई अखमीरी चपातियों क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दि तेरा चढ़ावा तवे पर पकाया हुआ अन्नबलि हो, तो वह तेल से सने हुए अखमीरी मैदे का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को टुकड़े टुकड़े करके उस पर तेल डालना, तब वह अन्नबलि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दि तेरा चढ़ावा कढ़ाही में तला हुआ अन्नबलि हो, तो वह मैदे से तेल में बन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जो अन्नबलि इन वस्तुओं में से किसी का बना हो उसे यहोवा के समीप ले जाना; और जब वह याजक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या जाए, तब याजक उसे वेदी के समीप ले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याजक अन्नबलि में से स्मरण दिलानेवाला भाग निकाल कर वेदी पर जलाए, कि वह यहोवा के लिये सुखदाय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गन्धवाला हवन ठह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अन्नबलि में से जो बचा रहे वह हारून और उसके पुत्रों का ठहरे; वह यहोवा के हवनों में परम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जब कोई यहोवा के लिये अन्नबलि का चढ़ावा चढ़ाना चाहे, तो वह मैदा चढ़ाए; और उस पर तेल डालक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ोई अन्नबलि जिसे तुम यहोवा के लिये चढ़ाओ खमीर मिलाकर बनाया न जाए; तुम कभी हवन में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मीर और मधु न जल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म इन को पहिली उपज का चढ़ावा करके यहोवा के लिये चढ़ाना, पर वे सुखदायक सुगन्ध के लिये वेद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ए न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अपने सब अन्नबलियों को नमकीन बनाना; और अपना कोई अन्नबलि अपने परमेश्वर के साथ बन्धी हुई वाच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नमक से रहित होने न देना; अपने सब चढ़ावों के साथ नमक भी चढ़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तू यहोवा के लिये पहिली उपज का अन्नबलि चढ़ाए, तो अपनी पहिली उपज के अन्नबलि के लिये आग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ुलसाई हुई हरी हरी बालें, अर्थात हरी हरी बालों को मींजके निकाल लेना, तब अन्न को चढ़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 में तेल डालना, और उसके ऊपर लोबान रखना; तब वह अन्नबलि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ाजक सींजकर निकाले हुए अन्न को, और तेल को, और सारे लोबान को स्मरण दिलानेवाला भाग करके जला द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लोबान रख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यहोवा के लिये हवन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ह उसको हारून के पुत्रों के पास जो याजक हैं लाए। और अन्नबलि के तेल मिले हुए मैदे में से इस त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मुट्ठी भरकर निकाले कि सब लोबान उस में आ जाए; और याजक उन्हें स्मरण दिलाने वाले भाग के लिये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जलाए, कि यह यहोवा के लिये सुखदायक सुगन्धित हवन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अन्नबलि में से जो बचा रहे सो हारून और उसके पुत्रों का ठहरे; यह यहोवा के हवनों में से परम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 हो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ब तू अन्नबलि के लिये तन्दूर में पकाया हुआ चढ़ावा चढ़ाए, तो वह तेल से सने हुए अखमीरी मैद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2026-08-02T19:27:15Z</dcterms:created>
  <dcterms:modified xsi:type="dcterms:W3CDTF">2026-08-02T19:27:15Z</dcterms:modified>
  <dc:title>லேவியராகமம்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