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presProps" Target="presProps.xml"/>
  <Relationship Id="rId38" Type="http://schemas.openxmlformats.org/officeDocument/2006/relationships/viewProps" Target="viewProps.xml"/>
  <Relationship Id="rId3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ந்தப் போஜனபலியில் மீதியானது ஆரோனையும் அவன் குமாரரையும் சேரும்; கர்த்தருக்கு இடும் தகனங்களில் இது மகா பரிசுத்தமான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ங்கள் கர்த்தருக்குச் செலுத்தும் எந்த போஜனபலியும் புளித்தமாவினால் செய்யப்படாதிருப்பதாக; புளித்தமாவுள்ளதொன்றையும் தேனுள்ளதொன்றையும் கர்த்தருக்குத் தகனபலியாகத் தகனிக்கவேண்டா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ங்கள் கர்த்தருக்குச் செலுத்தும் எந்த போஜனபலியும் புளித்தமாவினால் செய்யப்படாதிருப்பதாக; புளித்தமாவுள்ளதொன்றையும் தேனுள்ளதொன்றையும் கர்த்தருக்குத் தகனபலியாகத் தகனிக்கவேண்டா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ுதற்கனிகளைக் காணிக்கையாகக் கொண்டுவந்து, அவைகளைக் கர்த்தருக்குச் செலுத்தலாம்; ஆனாலும், பலிபீடத்தின்மேல் அவைகள் சுகந்த வாசனையாகத் தகனிக்கப்படலாகா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ுதற்கனிகளைக் காணிக்கையாகக் கொண்டுவந்து, அவைகளைக் கர்த்தருக்குச் செலுத்தலாம்; ஆனாலும், பலிபீடத்தின்மேல் அவைகள் சுகந்த வாசனையாகத் தகனிக்கப்படலாகா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 படைக்கிற எந்த போஜனபலியும் உப்பினால் சாரமாக்கப்படுவதாக; உன் தேவனின் உடன்படிக்கையின் உப்பை உன் போஜனபலியிலே குறைவிடாமல், நீ படைப்பது எல்லாவற்றோடும் உப்பையும் படைப்பாயாக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 படைக்கிற எந்த போஜனபலியும் உப்பினால் சாரமாக்கப்படுவதாக; உன் தேவனின் உடன்படிக்கையின் உப்பை உன் போஜனபலியிலே குறைவிடாமல், நீ படைப்பது எல்லாவற்றோடும் உப்பையும் படைப்பாயாக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 படைக்கிற எந்த போஜனபலியும் உப்பினால் சாரமாக்கப்படுவதாக; உன் தேவனின் உடன்படிக்கையின் உப்பை உன் போஜனபலியிலே குறைவிடாமல், நீ படைப்பது எல்லாவற்றோடும் உப்பையும் படைப்பாயாக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ுதற்பலன்களை போஜனபலியாக நீ கர்த்தருக்குச் செலுத்தவந்தால், நிறைந்த பச்சையான கதிர்களை நெருப்பிலே வாட்டி உதிர்த்து, அதை உன் முதற்பலனின் போஜனபலியாக கொண்டுவரக்கடவாய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ுதற்பலன்களை போஜனபலியாக நீ கர்த்தருக்குச் செலுத்தவந்தால், நிறைந்த பச்சையான கதிர்களை நெருப்பிலே வாட்டி உதிர்த்து, அதை உன் முதற்பலனின் போஜனபலியாக கொண்டுவரக்கடவாய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ைத் துண்டு துண்டாகப் பிட்டு, அதின்மேல் எண்ணெய் வார்ப்பாயாக; இது ஒரு போஜனபலி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ுதற்பலன்களை போஜனபலியாக நீ கர்த்தருக்குச் செலுத்தவந்தால், நிறைந்த பச்சையான கதிர்களை நெருப்பிலே வாட்டி உதிர்த்து, அதை உன் முதற்பலனின் போஜனபலியாக கொண்டுவரக்கடவாய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தின்மேல் எண்ணெய் வார்த்து, அதின்மேல் தூபவர்க்கத்தைப் போடுவாயாக; இது ஒரு போஜனபலி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ின்பு ஆசாரியன், உதிர்த்த தானியத்திலும் எண்ணெயிலும் எடுத்து, ஞாபகக் குறியான பங்கை அதின் தூபவர்க்கம் எல்லாவற்றோடுங்கூடத் தகனிக்கக்கடவன்; இது கர்த்தருக்கு இடும் தகனபலி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ின்பு ஆசாரியன், உதிர்த்த தானியத்திலும் எண்ணெயிலும் எடுத்து, ஞாபகக் குறியான பங்கை அதின் தூபவர்க்கம் எல்லாவற்றோடுங்கூடத் தகனிக்கக்கடவன்; இது கர்த்தருக்கு இடும் தகனபலி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ஒருவன் போஜனபலியாகிய காணிக்கையைக் கர்த்தருக்குச் செலுத்தவேண்டுமானால், அவன் காணிக்கை மெல்லிய மாவாயிருப்பதாக; அவன் அதின்மேல் எண்ணெய் வார்த்து, அதின்மேல் தூபவர்க்கம் போட்டு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ஒருவன் போஜனபலியாகிய காணிக்கையைக் கர்த்தருக்குச் செலுத்தவேண்டுமானால், அவன் காணிக்கை மெல்லிய மாவாயிருப்பதாக; அவன் அதின்மேல் எண்ணெய் வார்த்து, அதின்மேல் தூபவர்க்கம் போட்டு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ை ஆரோனின் குமாரராகிய ஆசாரியர்களிடத்தில் கொண்டுவருவானாக; அப்பொழுது ஆசாரியன் அந்த மாவிலும் எண்ணெயிலும் ஒரு கைப்பிடி நிறைய தூபவர்க்கம் எல்லாவற்றோடும் எடுத்து, அதைப் பலிபீடத்தின்மேல் ஞாபகக்குறியாகத் தகனிக்கக்கடவன்; அது கர்த்தருக்குச் சுகந்த வாசனையான தகனபலி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ை ஆரோனின் குமாரராகிய ஆசாரியர்களிடத்தில் கொண்டுவருவானாக; அப்பொழுது ஆசாரியன் அந்த மாவிலும் எண்ணெயிலும் ஒரு கைப்பிடி நிறைய தூபவர்க்கம் எல்லாவற்றோடும் எடுத்து, அதைப் பலிபீடத்தின்மேல் ஞாபகக்குறியாகத் தகனிக்கக்கடவன்; அது கர்த்தருக்குச் சுகந்த வாசனையான தகனபலி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ை ஆரோனின் குமாரராகிய ஆசாரியர்களிடத்தில் கொண்டுவருவானாக; அப்பொழுது ஆசாரியன் அந்த மாவிலும் எண்ணெயிலும் ஒரு கைப்பிடி நிறைய தூபவர்க்கம் எல்லாவற்றோடும் எடுத்து, அதைப் பலிபீடத்தின்மேல் ஞாபகக்குறியாகத் தகனிக்கக்கடவன்; அது கர்த்தருக்குச் சுகந்த வாசனையான தகனபலி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தப் போஜனபலியில் மீதியாயிருப்பது ஆரோனையும் அவன் குமாரரையும் சேரும்; கர்த்தருக்கு இடும் தகனபலிகளில் இது மகா பரிசுத்தமான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 படைப்பது பொரிக்குஞ் சட்டியில் பாகம்பண்ணப்பட்ட போஜனபலியானால், அது எண்ணெயிலே பிசைந்த மெல்லிய மாவினால் செய்யப்படுவதாக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தப் போஜனபலியில் மீதியாயிருப்பது ஆரோனையும் அவன் குமாரரையும் சேரும்; கர்த்தருக்கு இடும் தகனபலிகளில் இது மகா பரிசுத்தமான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 படைப்பது அடுப்பில் பாகம்பண்ணப்பட்ட போஜனபலியானால், அது எண்ணெயிலே பிசைந்த மெல்லிய மாவினால் செய்த புளிப்பில்லா அதிரசங்களாயாவது, எண்ணெய் பூசப்பட்ட புளிப்பில்லா அடைகளாயாவது இருப்பதாக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 படைப்பது அடுப்பில் பாகம்பண்ணப்பட்ட போஜனபலியானால், அது எண்ணெயிலே பிசைந்த மெல்லிய மாவினால் செய்த புளிப்பில்லா அதிரசங்களாயாவது, எண்ணெய் பூசப்பட்ட புளிப்பில்லா அடைகளாயாவது இருப்பதாக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 படைப்பது தட்டையான சட்டியில் பாகம்பண்ணப்பட்ட போஜனபலியானால், அது எண்ணெயிலே பிசைந்த புளிப்பில்லா மெல்லிய மாவினால் செய்யப்பட்டதாயிருப்பதாக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 படைப்பது தட்டையான சட்டியில் பாகம்பண்ணப்பட்ட போஜனபலியானால், அது எண்ணெயிலே பிசைந்த புளிப்பில்லா மெல்லிய மாவினால் செய்யப்பட்டதாயிருப்பதாக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 படைப்பது பொரிக்குஞ் சட்டியில் பாகம்பண்ணப்பட்ட போஜனபலியானால், அது எண்ணெயிலே பிசைந்த மெல்லிய மாவினால் செய்யப்படுவதாக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ப்படிச் செய்யப்பட்ட போஜனபலியைக் கர்த்தருக்குச் செலுத்துவாயாக; அது ஆசாரியனிடத்தில் கொண்டுவரப்படும்போது, அவன் அதைப் பலிபீடத்தண்டையில் கொண்டுவந்து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ப்படிச் செய்யப்பட்ட போஜனபலியைக் கர்த்தருக்குச் செலுத்துவாயாக; அது ஆசாரியனிடத்தில் கொண்டுவரப்படும்போது, அவன் அதைப் பலிபீடத்தண்டையில் கொண்டுவந்து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்தப் போஜனபலியிலிருந்து ஆசாரியன் ஞாபகக் குறியாக ஒரு பங்கை எடுத்துப் பலிபீடத்தின்மேல் தகனிக்கக்கடவன்; இது கர்த்தருக்குச் சுகந்த வாசனையான தகனபலி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்தப் போஜனபலியிலிருந்து ஆசாரியன் ஞாபகக் குறியாக ஒரு பங்கை எடுத்துப் பலிபீடத்தின்மேல் தகனிக்கக்கடவன்; இது கர்த்தருக்குச் சுகந்த வாசனையான தகனபலி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ந்தப் போஜனபலியில் மீதியானது ஆரோனையும் அவன் குமாரரையும் சேரும்; கர்த்தருக்கு இடும் தகனங்களில் இது மகா பரிசுத்தமான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3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ly of the offerings of the LORD made by fi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No food offering, which all of you shall bring unto the LORD, shall be made with leaven: for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you shall burn no leaven, nor any honey, in any offering of the LORD made by fi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s for the oblation of the first-fruits, all of you shall offer them unto the LORD: but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not be burnt on the altar for a sweet savou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every oblation of your food offering shall you season with salt; neither shall you suff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alt of the covenant of your God to be lacking from your food offering: with all yours offering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shall offer sal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if you offer a food offering of your first-fruits unto the LORD, you shall offer fo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od offering of your first-fruits green ears of corn dried by the fire, even corn beaten ou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You shall part it in pieces, and pour oil thereon: it is a food offer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ull e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you shall put oil upon it, and lay frankincense thereon: it is a food offer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the priest shall burn the memorial of it, part of the beaten corn thereof, and part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il thereof, with all the frankincense thereof: it is an offering made by fire unto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when any will offer a food offering unto the LORD, his offering shall be of fine flour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shall pour oil upon it, and put frankincense thereo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he shall bring it to Aaron's sons the priests: and he shall take from it his handful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lour thereof, and of the oil thereof, with all the frankincense thereof; and the priest shall bu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memorial of it upon the altar, to be an offering made by fire, of a sweet savour unto the LOR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e remnant of the food offering shall be Aaron's and his sons': it is a thing most holy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if your oblation be a food offering baked in the frying pan, it shall be made of fine fl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offerings of the LORD made by fi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if you bring an oblation of a food offering baked in the oven, it shall be unleavened cak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fine flour mingled with oil, or unleavened wafers anointed with oi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if your oblation be a food offering baked in a pan, it shall be of fine flour unleavene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ngled with oi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oi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you shall bring the food offering that is made of these things unto the LORD: and when it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esented unto the priest, he shall bring it unto the alt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the priest shall take from the food offering a memorial thereof, and shall burn it upo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tar: it is an offering made by fire, of a sweet savour unto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at which is left of the food offering shall be Aaron's and his sons': it is a thing mo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2026-06-03T07:33:55Z</dcterms:created>
  <dcterms:modified xsi:type="dcterms:W3CDTF">2026-06-03T07:33:55Z</dcterms:modified>
  <dc:title>லேவியராகமம் : 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