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presProps" Target="presProps.xml"/>
  <Relationship Id="rId62" Type="http://schemas.openxmlformats.org/officeDocument/2006/relationships/viewProps" Target="viewProps.xml"/>
  <Relationship Id="rId6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க்காலத்திலே அவனுடைய பட்டணங்களையெல்லாம் பிடித்தோம்; அவர்களிடத்தில் நாம் பிடித்துக்கொள்ளாத பட்டணம் இல்லை; பாசானிலிருந்த ஓகின் ராஜ்யமான அறுபது பட்டணங்களுள்ள அர்கோப் தேசம் முழுவதையும் பிடித்தோ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ப் பட்டணங்களெல்லாம் உயர்ந்த மதில்களாலும் அரணாக்கப்பட்டிருந்தது; அவைகள் அன்றி, மதிலில்லாத பட்டணங்களும் அநேக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ப் பட்டணங்களெல்லாம் உயர்ந்த மதில்களாலும் அரணாக்கப்பட்டிருந்தது; அவைகள் அன்றி, மதிலில்லாத பட்டணங்களும் அநேக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ைகளையும் சங்காரம்பண்ணினோம்; நாம் எஸ்போனின் ராஜாவாகிய சீகோனுக்குச் செய்ததுபோல, அந்த எல்லாப் பட்டணங்களிலுமுள்ள புருஷரையும் ஸ்திரீகளையும் பிள்ளைகளையும் சங்காரம்பண்ணினோ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ைகளையும் சங்காரம்பண்ணினோம்; நாம் எஸ்போனின் ராஜாவாகிய சீகோனுக்குச் செய்ததுபோல, அந்த எல்லாப் பட்டணங்களிலுமுள்ள புருஷரையும் ஸ்திரீகளையும் பிள்ளைகளையும் சங்காரம்பண்ணினோ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னாலும் பட்டணங்களிலுள்ள ஆஸ்தியையும் சகல மிருகஜீவன்களையும் நமக்கென்று கொள்ளையிட்டோ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ப்படியே யோர்தானுக்கு இப்புறத்திலுள்ள அர்னோன் நதிதொடங்கி, எர்மோன் மலைவரைக்குமுள்ள தேசத்தை நாம் அக்காலத்தில் ஏமோரியருடைய இரண்டு ராஜாக்களிடமிருந்து பிடித்தோ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ப்படியே யோர்தானுக்கு இப்புறத்திலுள்ள அர்னோன் நதிதொடங்கி, எர்மோன் மலைவரைக்குமுள்ள தேசத்தை நாம் அக்காலத்தில் ஏமோரியருடைய இரண்டு ராஜாக்களிடமிருந்து பிடித்தோ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ீதோனியர் எர்மோனைச் சீரியோன் என்கிறார்கள்; எமோரியரோ அதைச் சேனீர் என்கிற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மனான நாட்டின் எல்லாப் பட்டணங்களையும், கீலேயாத் முழுவதையும், சல்காயி, எத்ரேயி என்னும் பாசானிலிருந்த ஓகுடைய ராஜ்யத்தின் பட்டணங்கள்மட்டுமுள்ள பாசான் முழுவதையும் பிடித்தோ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நாம் திரும்பி, பாசானுக்குப் போகிற வழியாய்ப் போனோம்; பாசானின் ராஜாவாகிய ஓக் தன்னுடைய சகல ஜனங்களோடும் நம்மோடே எதிர்த்து யுத்தம்பண்ணும்படி புறப்பட்டு, எத்ரேயிக்கு வந்த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மனான நாட்டின் எல்லாப் பட்டணங்களையும், கீலேயாத் முழுவதையும், சல்காயி, எத்ரேயி என்னும் பாசானிலிருந்த ஓகுடைய ராஜ்யத்தின் பட்டணங்கள்மட்டுமுள்ள பாசான் முழுவதையும் பிடித்தோ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ீந்திருந்த இராட்சதரில் பாசானின் ராஜாவாகிய ஓக் என்பவன்மாத்திரம் தப்பியிருந்தான்; இரும்பினாற் செய்த அவனுடைய கட்டில் மனிதருடைய கை முழத்தின்படியே, ஒன்பது முழ நீளமும் நாலுமுழ அகலமுமாயிருந்தது; அது அம்மோன் புத்திரருடைய ரப்பாபட்டணத்தில் இருக்கிறதல்லவா?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ீந்திருந்த இராட்சதரில் பாசானின் ராஜாவாகிய ஓக் என்பவன்மாத்திரம் தப்பியிருந்தான்; இரும்பினாற் செய்த அவனுடைய கட்டில் மனிதருடைய கை முழத்தின்படியே, ஒன்பது முழ நீளமும் நாலுமுழ அகலமுமாயிருந்தது; அது அம்மோன் புத்திரருடைய ரப்பாபட்டணத்தில் இருக்கிறதல்லவா?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ீந்திருந்த இராட்சதரில் பாசானின் ராஜாவாகிய ஓக் என்பவன்மாத்திரம் தப்பியிருந்தான்; இரும்பினாற் செய்த அவனுடைய கட்டில் மனிதருடைய கை முழத்தின்படியே, ஒன்பது முழ நீளமும் நாலுமுழ அகலமுமாயிருந்தது; அது அம்மோன் புத்திரருடைய ரப்பாபட்டணத்தில் இருக்கிறதல்லவா?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க்காலத்திலே சுதந்தரமாகப் பெற்றுக்கொண்ட தேசத்தை அர்னோன் நதியருகேயுள்ள ஆரோவேர் தொடங்கி, கீலேயாத் மலைநாட்டில் பாதியையும், அதிலிருக்கிற பட்டணங்களையும், ரூபனியருக்கும் காத்தியருக்கும் கொடுத்த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க்காலத்திலே சுதந்தரமாகப் பெற்றுக்கொண்ட தேசத்தை அர்னோன் நதியருகேயுள்ள ஆரோவேர் தொடங்கி, கீலேயாத் மலைநாட்டில் பாதியையும், அதிலிருக்கிற பட்டணங்களையும், ரூபனியருக்கும் காத்தியருக்கும் கொடுத்த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ீலேயாத்தின் மற்றப்பங்கையும், ஓகின் ராஜ்யமாயிருந்த பாசான் முழுவதையும், மனாசேயின் பாதிக் கோத்திரத்துக்குக் கொடுத்ததும் அன்றி, இராட்சத தேசமென்னப்பட்ட பாசானுக்குள்ளான அர்கோப் சீமை யாவையும் கொடுத்த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ீலேயாத்தின் மற்றப்பங்கையும், ஓகின் ராஜ்யமாயிருந்த பாசான் முழுவதையும், மனாசேயின் பாதிக் கோத்திரத்துக்குக் கொடுத்ததும் அன்றி, இராட்சத தேசமென்னப்பட்ட பாசானுக்குள்ளான அர்கோப் சீமை யாவையும் கொடுத்த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னாசேயின் குமாரனாகிய யாவீர் அர்கோப் சீமை முழுவதையும் கேசூரியர் மாகாத்தியர் என்பவர்களுடைய எல்லைமட்டும் கட்டிக்கொண்டு, அதற்குத் தன் நாமத்தின்படியே பாசான் அவோத்யாயீர் என்று பேரிட்டான், அது இந்நாள்வரைக்கும் வழங்கிவருகிற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னாசேயின் குமாரனாகிய யாவீர் அர்கோப் சீமை முழுவதையும் கேசூரியர் மாகாத்தியர் என்பவர்களுடைய எல்லைமட்டும் கட்டிக்கொண்டு, அதற்குத் தன் நாமத்தின்படியே பாசான் அவோத்யாயீர் என்று பேரிட்டான், அது இந்நாள்வரைக்கும் வழங்கிவருகிற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நாம் திரும்பி, பாசானுக்குப் போகிற வழியாய்ப் போனோம்; பாசானின் ராஜாவாகிய ஓக் தன்னுடைய சகல ஜனங்களோடும் நம்மோடே எதிர்த்து யுத்தம்பண்ணும்படி புறப்பட்டு, எத்ரேயிக்கு வந்த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ாகீருக்குக் கீலேயாத்தைக் கொடுத்த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ேலும் கீலேயாத் தொடங்கி அர்னோன் நதி ஓடுகிற பள்ளத்தாக்கும், கடையாந்தரமுமான அம்மோன் புத்திரரின் எல்லையாகிய யோபோக்கு ஆறுமட்டும் இருக்கிற தேசத்தையும்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ேலும் கீலேயாத் தொடங்கி அர்னோன் நதி ஓடுகிற பள்ளத்தாக்கும், கடையாந்தரமுமான அம்மோன் புத்திரரின் எல்லையாகிய யோபோக்கு ஆறுமட்டும் இருக்கிற தேசத்தையும்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ின்னரேத் தொடங்கி அஸ்தோத்பிஸ்காவுக்குத் தாழ்வாய்க் கிழக்கே இருக்கிற உப்புக்கடலான சமனான வெளியின் கடல்மட்டும், யோர்தானின் எல்லைக்குள் அடங்கிய சமனான வெளியையும், ரூபனியருக்கும் காத்தியருக்கும் கொடுத்தே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ின்னரேத் தொடங்கி அஸ்தோத்பிஸ்காவுக்குத் தாழ்வாய்க் கிழக்கே இருக்கிற உப்புக்கடலான சமனான வெளியின் கடல்மட்டும், யோர்தானின் எல்லைக்குள் அடங்கிய சமனான வெளியையும், ரூபனியருக்கும் காத்தியருக்கும் கொடுத்தே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க்காலத்திலே நான் உங்களை நோக்கி: உங்கள் தேவனாகிய கர்த்தர் உங்களுக்கு இந்த தேசத்தைச் சுதந்தரமாகக் கொடுத்தார்; யுத்தஞ்செய்யத்தக்கவர்களாகிய நீங்கள் எல்லாரும் இஸ்ரவேல் புத்திரரான உங்கள் சகோதரருக்கு முன்னே ஆயுதபாணிகளாக நடந்து போங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க்காலத்திலே நான் உங்களை நோக்கி: உங்கள் தேவனாகிய கர்த்தர் உங்களுக்கு இந்த தேசத்தைச் சுதந்தரமாகக் கொடுத்தார்; யுத்தஞ்செய்யத்தக்கவர்களாகிய நீங்கள் எல்லாரும் இஸ்ரவேல் புத்திரரான உங்கள் சகோதரருக்கு முன்னே ஆயுதபாணிகளாக நடந்து போங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க்காலத்திலே நான் உங்களை நோக்கி: உங்கள் தேவனாகிய கர்த்தர் உங்களுக்கு இந்த தேசத்தைச் சுதந்தரமாகக் கொடுத்தார்; யுத்தஞ்செய்யத்தக்கவர்களாகிய நீங்கள் எல்லாரும் இஸ்ரவேல் புத்திரரான உங்கள் சகோதரருக்கு முன்னே ஆயுதபாணிகளாக நடந்து போங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ங்கள் மனைவிகளும் உங்கள் பிள்ளைகளும் உங்கள் ஆடுமாடுகளும்மாத்திரம் நான் உங்களுக்குக் கொடுத்த உங்கள் பட்டணங்களில் இருக்கட்டும்; உங்களுக்குத் திரளான ஆடுமாடுகள் உண்டென்று அறிவே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ங்கள் மனைவிகளும் உங்கள் பிள்ளைகளும் உங்கள் ஆடுமாடுகளும்மாத்திரம் நான் உங்களுக்குக் கொடுத்த உங்கள் பட்டணங்களில் இருக்கட்டும்; உங்களுக்குத் திரளான ஆடுமாடுகள் உண்டென்று அறிவ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கர்த்தர் என்னை நோக்கி: அவனுக்குப் பயப்படவேண்டாம்; அவனையும் அவனுடைய ஜனங்கள் எல்லாரையும் அவன் தேசத்தையும் உன் கையில் ஒப்புக்கொடுத்தேன்; எஸ்போனிலே குடியிருந்த எமோரியரின் ராஜாவாகிய சீகோனுக்கு நீ செய்ததுபோல, அவனுக்கும் செய்வாய் என்றா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னாலும் கர்த்தர் உங்களை இளைப்பாறப்பண்ணினதுபோல, உங்கள் சகோதரரையும் இளைப்பாறப்பண்ணி, யோர்தானுக்கு அப்புறத்தில் உங்கள் தேவனாகிய கர்த்தர் கொடுக்கிற தேசத்தைச் சுதந்தரித்துக்கொள்ளுமட்டும் நீங்கள் இருந்து, பின்பு அவரவர் நான் உங்களுக்குக் கொடுத்த உங்கள் சுதந்தரத்துக்குத் திரும்புவீர்களாக என்றே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னாலும் கர்த்தர் உங்களை இளைப்பாறப்பண்ணினதுபோல, உங்கள் சகோதரரையும் இளைப்பாறப்பண்ணி, யோர்தானுக்கு அப்புறத்தில் உங்கள் தேவனாகிய கர்த்தர் கொடுக்கிற தேசத்தைச் சுதந்தரித்துக்கொள்ளுமட்டும் நீங்கள் இருந்து, பின்பு அவரவர் நான் உங்களுக்குக் கொடுத்த உங்கள் சுதந்தரத்துக்குத் திரும்புவீர்களாக என்றே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னாலும் கர்த்தர் உங்களை இளைப்பாறப்பண்ணினதுபோல, உங்கள் சகோதரரையும் இளைப்பாறப்பண்ணி, யோர்தானுக்கு அப்புறத்தில் உங்கள் தேவனாகிய கர்த்தர் கொடுக்கிற தேசத்தைச் சுதந்தரித்துக்கொள்ளுமட்டும் நீங்கள் இருந்து, பின்பு அவரவர் நான் உங்களுக்குக் கொடுத்த உங்கள் சுதந்தரத்துக்குத் திரும்புவீர்களாக என்றே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க்காலத்திலே நான் யோசுவாவை நோக்கி: உங்கள் தேவனாகிய கர்த்தர் அந்த இரண்டு ராஜாக்களுக்கும் செய்தவைகளையெல்லாம் உன் கண்கள் கண்டது; நீ போய்ச் சேரும் எல்லா ராஜ்யங்களுக்கும் கர்த்தர் அப்படியே செய்வா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க்காலத்திலே நான் யோசுவாவை நோக்கி: உங்கள் தேவனாகிய கர்த்தர் அந்த இரண்டு ராஜாக்களுக்கும் செய்தவைகளையெல்லாம் உன் கண்கள் கண்டது; நீ போய்ச் சேரும் எல்லா ராஜ்யங்களுக்கும் கர்த்தர் அப்படியே செய்வ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களுக்குப் பயப்படீர்களாக; உங்கள் தேவனாகிய கர்த்தர் தாமே உங்களுக்காக யுத்தம்பண்ணுவார் என்று சொன்னே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க்காலத்திலே நான் கர்த்தரை நோக்கி: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ர்த்தராகிய ஆண்டவரே, நீர் உமது அடியேனுக்கு உமது மகத்துவத்தையும் உமது வல்லமையுள்ள கரத்தையும் காண்பிக்கத் தொடங்கினீர்; வானத்திலும் பூமியிலும் உம்முடைய கிரியைகளுக்கும் உம்முடைய வல்லமைகளுக்கும் ஒப்பாகச் செய்யத்தக்க தேவன்யார்?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ர்த்தராகிய ஆண்டவரே, நீர் உமது அடியேனுக்கு உமது மகத்துவத்தையும் உமது வல்லமையுள்ள கரத்தையும் காண்பிக்கத் தொடங்கினீர்; வானத்திலும் பூமியிலும் உம்முடைய கிரியைகளுக்கும் உம்முடைய வல்லமைகளுக்கும் ஒப்பாகச் செய்யத்தக்க தேவன்யார்?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ர்த்தராகிய ஆண்டவரே, நீர் உமது அடியேனுக்கு உமது மகத்துவத்தையும் உமது வல்லமையுள்ள கரத்தையும் காண்பிக்கத் தொடங்கினீர்; வானத்திலும் பூமியிலும் உம்முடைய கிரியைகளுக்கும் உம்முடைய வல்லமைகளுக்கும் ஒப்பாகச் செய்யத்தக்க தேவன்யார்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கர்த்தர் என்னை நோக்கி: அவனுக்குப் பயப்படவேண்டாம்; அவனையும் அவனுடைய ஜனங்கள் எல்லாரையும் அவன் தேசத்தையும் உன் கையில் ஒப்புக்கொடுத்தேன்; எஸ்போனிலே குடியிருந்த எமோரியரின் ராஜாவாகிய சீகோனுக்கு நீ செய்ததுபோல, அவனுக்கும் செய்வாய் என்றார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ான் கடந்துபோய் யோர்தானுக்கு அப்புறத்திலுள்ள அந்த நல்ல தேசத்தையும் அந்த நல்ல மலையையும், லீபனோனையும் பார்க்கும்படி உத்தரவு கொடுத்தருளும் என்று வேண்டிக்கொண்டே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ான் கடந்துபோய் யோர்தானுக்கு அப்புறத்திலுள்ள அந்த நல்ல தேசத்தையும் அந்த நல்ல மலையையும், லீபனோனையும் பார்க்கும்படி உத்தரவு கொடுத்தருளும் என்று வேண்டிக்கொண்டே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ர்த்தரோ உங்கள் நிமித்தம் என்மேல் கோபங்கொண்டு, எனக்குச் செவிகொடாமல், என்னை நோக்கி: போதும், இனி இந்தக் காரியத்தைக் குறித்து என்னோடே பேசவேண்டாம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ர்த்தரோ உங்கள் நிமித்தம் என்மேல் கோபங்கொண்டு, எனக்குச் செவிகொடாமல், என்னை நோக்கி: போதும், இனி இந்தக் காரியத்தைக் குறித்து என்னோடே பேசவேண்டாம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ீ பிஸ்காவின் கொடுமுடியில் ஏறி, உன் கண்களை மேற்கிலும் வடக்கிலும் தெற்கிலும் கிழக்கிலும் ஏறெடுத்து, உன் கண்களினாலே அதைப் பார்; இந்த யோர்தானை நீ கடந்துபோவதில்லை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ீ பிஸ்காவின் கொடுமுடியில் ஏறி, உன் கண்களை மேற்கிலும் வடக்கிலும் தெற்கிலும் கிழக்கிலும் ஏறெடுத்து, உன் கண்களினாலே அதைப் பார்; இந்த யோர்தானை நீ கடந்துபோவதில்லை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ீ யோசுவாவுக்குக் கட்டளை கொடுத்து, அவனைத் திடப்படுத்திப் பலப்படுத்து; அவன் இந்த ஜனங்களுக்கு முன்பாகக் கடந்துபோய், அவனே நீ காணும் தேசத்தை அவர்களுக்குப் பங்கிட்டுக்கொடுப்பான் என்றார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ீ யோசுவாவுக்குக் கட்டளை கொடுத்து, அவனைத் திடப்படுத்திப் பலப்படுத்து; அவன் இந்த ஜனங்களுக்கு முன்பாகக் கடந்துபோய், அவனே நீ காணும் தேசத்தை அவர்களுக்குப் பங்கிட்டுக்கொடுப்பான் என்றார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ின்பு பெத்பெயோருக்கு எதிரான பள்ளத்தாக்கில் தங்கியிருந்தோ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கர்த்தர் என்னை நோக்கி: அவனுக்குப் பயப்படவேண்டாம்; அவனையும் அவனுடைய ஜனங்கள் எல்லாரையும் அவன் தேசத்தையும் உன் கையில் ஒப்புக்கொடுத்தேன்; எஸ்போனிலே குடியிருந்த எமோரியரின் ராஜாவாகிய சீகோனுக்கு நீ செய்ததுபோல, அவனுக்கும் செய்வாய் என்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டியே நம்முடைய தேவனாகிய கர்த்தர் பாசானின் ராஜாவாகிய ஓகையும் அவனுடைய சகல ஜனங்களையும் நம்முடைய கையில் ஒப்புக்கொடுத்தார்; அவனுக்கு ஒருவரும் மீதியாயிராமற்போகுமட்டும் அவனை முறிய அடித்தோ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டியே நம்முடைய தேவனாகிய கர்த்தர் பாசானின் ராஜாவாகிய ஓகையும் அவனுடைய சகல ஜனங்களையும் நம்முடைய கையில் ஒப்புக்கொடுத்தார்; அவனுக்கு ஒருவரும் மீதியாயிராமற்போகுமட்டும் அவனை முறிய அடித்தோ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க்காலத்திலே அவனுடைய பட்டணங்களையெல்லாம் பிடித்தோம்; அவர்களிடத்தில் நாம் பிடித்துக்கொள்ளாத பட்டணம் இல்லை; பாசானிலிருந்த ஓகின் ராஜ்யமான அறுபது பட்டணங்களுள்ள அர்கோப் தேசம் முழுவதையும் பிடித்தோ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55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reescore cities, all the region of Argob, the kingdom of Og in Bash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ll these cities were fenced with high walls, gates, and bars; beside towns without protecti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lls a great man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we utterly destroyed them, as we did unto Sihon king of Heshbon, utterly destroying the me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men, and children, of every c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ut all the cattle, and the spoil of the cities, we took for a prey to ourselv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we took at that time out of the hand of the two kings of the Amorites the land that was 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s side Jordan, from the river of Arnon unto mount Hermo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(Which Hermon the Sidonians call Sirion; and the Amorites call it Shenir;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ll the cities of the plain, and all Gilead, and all Bashan, unto Salchah and Edrei, citie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we turned, and went up the way to Bashan: and Og the king of Bashan came out against us,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kingdom of Og in Bash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For only Og king of Bashan remained of the remnant of giants; behold his bedstead was a bedste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iron; is it not in Rabbath of the children of Ammon? nine cubits was the length thereof, and f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ubits the breadth of it, after the cubit of a 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is land, which we possessed at that time, from Aroer, which is by the river Arnon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lf mount Gilead, and the cities thereof, gave I unto the Reubenites and to the Gadit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the rest of Gilead, and all Bashan, being the kingdom of Og, gave I unto the half trib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asseh; all the region of Argob, with all Bashan, which was called the land of gia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Jair the son of Manasseh took all the country of Argob unto the coasts of Geshuri and Maachathi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called them after his own name, Bashanhavothjair, unto this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all his people, to battle at Edre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I gave Gilead unto Machi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unto the Reubenites and unto the Gadites I gave from Gilead even unto the river Arnon hal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valley, and the border even unto the river Jabbok, which is the border of the children of Ammo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 plain also, and Jordan, and the coast thereof, from Chinnereth even unto the sea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lain, even the salt sea, under Ashdothpisgah eastw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I commanded you at that time, saying, The LORD your God has given you this land to posses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: all of you shall pass over armed before your brethren the children of Israel, all that are me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the w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But your wives, and your little ones, and your cattle, (for I know that all of you have mu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ttle,) shall abide in your cities which I have given you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the LORD said unto me, Fear him not: for I will deliver him, and all his people, and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Until the LORD have given rest unto your brethren, as well as unto you, and until they als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ssess the land which the LORD your God has given them beyond Jordan: and then shall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turn every man unto his possession, which I have given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I commanded Joshua at that time, saying, Yours eyes have seen all that the LORD your God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ne unto these two kings: so shall the LORD do unto all the kingdoms where you pa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ll of you shall not fear them: for the LORD your God he shall fight for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I besought the LORD at that time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O Lord GOD, you have begun to show your servant your greatness, and your mighty hand: for w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 is there in heaven or in earth, that can do according to your works, and according to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gh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nd, into your hand; and you shall do unto him as you did unto Sihon king of the Amorites, whi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I pray you, let me go over, and see the good land that is beyond Jordan, that goodly mountai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Leban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But the LORD was angry with me for your sakes, and would not hear me: and the LORD said unto m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t it suffice you; speak no more unto me of this mat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Get you up into the top of Pisgah, and lift up yours eyes westward, and northward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uthward, and eastward, and behold it with yours eyes: for you shall not go over this Jord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But charge Joshua, and encourage him, and strengthen him: for he shall go over before t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ople, and he shall cause them to inherit the land which you shall se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So we abode in the valley opposite to Bethpeo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welt at Heshb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So the LORD our God delivered into our hands Og also, the king of Bashan, and all his people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 stroke him until none was left to him remain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we took all his cities at that time, there was not a city which we took not from the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2026-06-03T09:34:10Z</dcterms:created>
  <dcterms:modified xsi:type="dcterms:W3CDTF">2026-06-03T09:34:10Z</dcterms:modified>
  <dc:title>உபாகமம்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