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e took all his cities at that time, there was not a city which we took not from them, threescore cities, all the region of Argob, the kingdom of Og in Basha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ll these cities were fenced with high walls, gates, and bars; beside towns without protective walls a great man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ll these cities were fenced with high walls, gates, and bars; beside towns without protective walls a great man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e utterly destroyed them, as we did unto Sihon king of Heshbon, utterly destroying the men, women, and children, of every cit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e utterly destroyed them, as we did unto Sihon king of Heshbon, utterly destroying the men, women, and children, of every cit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all the cattle, and the spoil of the cities, we took for a prey to ourselv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e took at that time out of the hand of the two kings of the Amorites the land that was on this side Jordan, from the river of Arnon unto mount Hermo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e took at that time out of the hand of the two kings of the Amorites the land that was on this side Jordan, from the river of Arnon unto mount Hermo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ich Hermon the Sidonians call Sirion; and the Amorites call it Sheni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 cities of the plain, and all Gilead, and all Bashan, unto Salchah and Edrei, cities of the kingdom of Og in Basha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we turned, and went up the way to Bashan: and Og the king of Bashan came out against us, he and all his people, to battle at Edrei.]]></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 cities of the plain, and all Gilead, and all Bashan, unto Salchah and Edrei, cities of the kingdom of Og in Basha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only Og king of Bashan remained of the remnant of giants; behold his bedstead was a bedstead of iron; is it not in Rabbath of the children of Ammon? nine cubits was the length thereof, and four cubits the breadth of it, after the cubit of a ma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only Og king of Bashan remained of the remnant of giants; behold his bedstead was a bedstead of iron; is it not in Rabbath of the children of Ammon? nine cubits was the length thereof, and four cubits the breadth of it, after the cubit of a ma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only Og king of Bashan remained of the remnant of giants; behold his bedstead was a bedstead of iron; is it not in Rabbath of the children of Ammon? nine cubits was the length thereof, and four cubits the breadth of it, after the cubit of a ma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land, which we possessed at that time, from Aroer, which is by the river Arnon, and half mount Gilead, and the cities thereof, gave I unto the Reubenites and to the Gadit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land, which we possessed at that time, from Aroer, which is by the river Arnon, and half mount Gilead, and the cities thereof, gave I unto the Reubenites and to the Gadit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rest of Gilead, and all Bashan, being the kingdom of Og, gave I unto the half tribe of Manasseh; all the region of Argob, with all Bashan, which was called the land of giant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rest of Gilead, and all Bashan, being the kingdom of Og, gave I unto the half tribe of Manasseh; all the region of Argob, with all Bashan, which was called the land of giant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rest of Gilead, and all Bashan, being the kingdom of Og, gave I unto the half tribe of Manasseh; all the region of Argob, with all Bashan, which was called the land of giant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Jair the son of Manasseh took all the country of Argob unto the coasts of Geshuri and Maachathi; and called them after his own name, Bashanhavothjair, unto this da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we turned, and went up the way to Bashan: and Og the king of Bashan came out against us, he and all his people, to battle at Edrei.]]></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Jair the son of Manasseh took all the country of Argob unto the coasts of Geshuri and Maachathi; and called them after his own name, Bashanhavothjair, unto this da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Jair the son of Manasseh took all the country of Argob unto the coasts of Geshuri and Maachathi; and called them after his own name, Bashanhavothjair, unto this day.]]></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 gave Gilead unto Machi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unto the Reubenites and unto the Gadites I gave from Gilead even unto the river Arnon half the valley, and the border even unto the river Jabbok, which is the border of the children of Ammo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unto the Reubenites and unto the Gadites I gave from Gilead even unto the river Arnon half the valley, and the border even unto the river Jabbok, which is the border of the children of Ammo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plain also, and Jordan, and the coast thereof, from Chinnereth even unto the sea of the plain, even the salt sea, under Ashdothpisgah eastwar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plain also, and Jordan, and the coast thereof, from Chinnereth even unto the sea of the plain, even the salt sea, under Ashdothpisgah eastwar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plain also, and Jordan, and the coast thereof, from Chinnereth even unto the sea of the plain, even the salt sea, under Ashdothpisgah eastwar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commanded you at that time, saying, The LORD your God has given you this land to possess it: all of you shall pass over armed before your brethren the children of Israel, all that are meet for the wa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commanded you at that time, saying, The LORD your God has given you this land to possess it: all of you shall pass over armed before your brethren the children of Israel, all that are meet for the wa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e, Fear him not: for I will deliver him, and all his people, and his land, into your hand; and you shall do unto him as you did unto Sihon king of the Amorites, which dwelt at Heshb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commanded you at that time, saying, The LORD your God has given you this land to possess it: all of you shall pass over armed before your brethren the children of Israel, all that are meet for the wa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your wives, and your little ones, and your cattle, (for I know that all of you have much cattle,) shall abide in your cities which I have given you;]]></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your wives, and your little ones, and your cattle, (for I know that all of you have much cattle,) shall abide in your cities which I have given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il the LORD have given rest unto your brethren, as well as unto you, and until they also possess the land which the LORD your God has given them beyond Jordan: and then shall all of you return every man unto his possession, which I have given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il the LORD have given rest unto your brethren, as well as unto you, and until they also possess the land which the LORD your God has given them beyond Jordan: and then shall all of you return every man unto his possession, which I have given you.]]></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il the LORD have given rest unto your brethren, as well as unto you, and until they also possess the land which the LORD your God has given them beyond Jordan: and then shall all of you return every man unto his possession, which I have given you.]]></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commanded Joshua at that time, saying, Yours eyes have seen all that the LORD your God has done unto these two kings: so shall the LORD do unto all the kingdoms where you pas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commanded Joshua at that time, saying, Yours eyes have seen all that the LORD your God has done unto these two kings: so shall the LORD do unto all the kingdoms where you pas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commanded Joshua at that time, saying, Yours eyes have seen all that the LORD your God has done unto these two kings: so shall the LORD do unto all the kingdoms where you pas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shall not fear them: for the LORD your God he shall fight for you.]]></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e, Fear him not: for I will deliver him, and all his people, and his land, into your hand; and you shall do unto him as you did unto Sihon king of the Amorites, which dwelt at Heshb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shall not fear them: for the LORD your God he shall fight for you.]]></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 besought the LORD at that time, saying,]]></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 Lord GOD, you have begun to show your servant your greatness, and your mighty hand: for what God is there in heaven or in earth, that can do according to your works, and according to your migh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 Lord GOD, you have begun to show your servant your greatness, and your mighty hand: for what God is there in heaven or in earth, that can do according to your works, and according to your migh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 Lord GOD, you have begun to show your servant your greatness, and your mighty hand: for what God is there in heaven or in earth, that can do according to your works, and according to your migh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 pray you, let me go over, and see the good land that is beyond Jordan, that goodly mountain, and Lebano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 pray you, let me go over, and see the good land that is beyond Jordan, that goodly mountain, and Lebano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the LORD was angry with me for your sakes, and would not hear me: and the LORD said unto me, Let it suffice you; speak no more unto me of this matte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the LORD was angry with me for your sakes, and would not hear me: and the LORD said unto me, Let it suffice you; speak no more unto me of this matt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et you up into the top of Pisgah, and lift up yours eyes westward, and northward, and southward, and eastward, and behold it with yours eyes: for you shall not go over this Jorda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e, Fear him not: for I will deliver him, and all his people, and his land, into your hand; and you shall do unto him as you did unto Sihon king of the Amorites, which dwelt at Heshbo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et you up into the top of Pisgah, and lift up yours eyes westward, and northward, and southward, and eastward, and behold it with yours eyes: for you shall not go over this Jorda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charge Joshua, and encourage him, and strengthen him: for he shall go over before this people, and he shall cause them to inherit the land which you shall se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charge Joshua, and encourage him, and strengthen him: for he shall go over before this people, and he shall cause them to inherit the land which you shall se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o we abode in the valley opposite to Bethpeo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 the LORD our God delivered into our hands Og also, the king of Bashan, and all his people: and we stroke him until none was left to him remaining.]]></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 the LORD our God delivered into our hands Og also, the king of Bashan, and all his people: and we stroke him until none was left to him remaining.]]></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e took all his cities at that time, there was not a city which we took not from them, threescore cities, all the region of Argob, the kingdom of Og in Basha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ல்லை; பாசானிலிருந்த ஓகின் ராஜ்யமான அறுபது பட்டணங்களுள்ள அர்கோப் தேசம் முழுவதையும் பி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ப் பட்டணங்களெல்லாம் உயர்ந்த மதில்களாலும் அரணாக்கப்பட்டிருந்தது; அவைகள் அன்றி, மதிலி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ம் அநே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களையும் சங்காரம்பண்ணினோம்; நாம் எஸ்போனின் ராஜாவாகிய சீகோனுக்குச் செய்ததுபோல, அந்த எல்லா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லுமுள்ள புருஷரையும் ஸ்திரீகளையும் பிள்ளைகளையும் சங்காரம்பண்ணி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னாலும் பட்டணங்களிலுள்ள ஆஸ்தியையும் சகல மிருகஜீவன்களையும் நமக்கென்று கொள்ளையி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ப்படியே யோர்தானுக்கு இப்புறத்திலுள்ள அர்னோன் நதிதொடங்கி, எர்மோன் மலைவரைக்குமுள்ள தேசத்தை நா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லத்தில் ஏமோரியருடைய இரண்டு ராஜாக்களிடமிருந்து பி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தோனியர் எர்மோனைச் சீரியோன் என்கிறார்கள்; எமோரியரோ அதைச் சேனீர் என்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சமனான நாட்டின் எல்லாப் பட்டணங்களையும், கீலேயாத் முழுவதையும், சல்காயி, எத்ரேயி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நாம் திரும்பி, பாசானுக்குப் போகிற வழியாய்ப் போனோம்; பாசானின் ராஜாவாகிய ஓக் தன்னுடைய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லிருந்த ஓகுடைய ராஜ்யத்தின் பட்டணங்கள்மட்டுமுள்ள பாசான் முழுவதையும் பி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ந்திருந்த இராட்சதரில் பாசானின் ராஜாவாகிய ஓக் என்பவன்மாத்திரம் தப்பியிருந்தான்; இரும்பி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 அவனுடைய கட்டில் மனிதருடைய கை முழத்தின்படியே, ஒன்பது முழ நீளமும் நாலுமுழ அகலமுமாயிருந்தது;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மோன் புத்திரருடைய ரப்பாபட்டணத்தில் இருக்கிறத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க்காலத்திலே சுதந்தரமாகப் பெற்றுக்கொண்ட தேசத்தை அர்னோன் நதியருகேயுள்ள ஆரோவேர் தொடங்கி, கீலே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நாட்டில் பாதியையும், அதிலிருக்கிற பட்டணங்களையும், ரூபனியருக்கும் காத்தியருக்கும்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கீலேயாத்தின் மற்றப்பங்கையும், ஓகின் ராஜ்யமாயிருந்த பாசான் முழுவதையும், மனாசேயின் 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க்குக் கொடுத்ததும் அன்றி, இராட்சத தேசமென்னப்பட்ட பாசானுக்குள்ளான அர்கோப் சீமை யா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மனாசேயின் குமாரனாகிய யாவீர் அர்கோப் சீமை முழுவதையும் கேசூரியர் மாகாத்தியர் என்ப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டும் நம்மோடே எதிர்த்து யுத்தம்பண்ணும்படி புறப்பட்டு, எத்ரேயிக்கு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மட்டும் கட்டிக்கொண்டு, அதற்குத் தன் நாமத்தின்படியே பாசான் அவோத்யாயீர் என்று பேரிட்டான்,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நாள்வரைக்கும் வழங்கிவரு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கீருக்குக் கீலேயாத்தை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மேலும் கீலேயாத் தொடங்கி அர்னோன் நதி ஓடுகிற பள்ளத்தாக்கும், கடையாந்தரமுமான அம்மோன்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யாகிய யோபோக்கு ஆறுமட்டும் இருக்கிற தேச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ன்னரேத் தொடங்கி அஸ்தோத்பிஸ்காவுக்குத் தாழ்வாய்க் கிழக்கே இருக்கிற உப்புக்கடலான சமனான வெளி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ல்மட்டும், யோர்தானின் எல்லைக்குள் அடங்கிய சமனான வெளியையும், ரூபனியருக்கும் காத்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க்காலத்திலே நான் உங்களை நோக்கி: உங்கள் தேவனாகிய கர்த்தர் உங்களுக்கு இந்த தேசத்தைச் சுதந்தர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ர்; யுத்தஞ்செய்யத்தக்கவர்களாகிய நீங்கள் எல்லாரும் இஸ்ரவேல் புத்திரரான உங்கள் சகோதர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கர்த்தர் என்னை நோக்கி: அவனுக்குப் பயப்படவேண்டாம்; அவனையும் அவனுடைய ஜனங்கள் எல்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 ஆயுதபாணிகளாக நடந்து 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ங்கள் மனைவிகளும் உங்கள் பிள்ளைகளும் உங்கள் ஆடுமாடுகளும்மாத்திரம் நான் உங்களுக்குக்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பட்டணங்களில் இருக்கட்டும்; உங்களுக்குத் திரளான ஆடுமாடுகள் உண்டென்று அ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ஆனாலும் கர்த்தர் உங்களை இளைப்பாறப்பண்ணினதுபோல, உங்கள் சகோதரரையும் இளைப்பாறப்பண்ணி, யோர்தா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றத்தில் உங்கள் தேவனாகிய கர்த்தர் கொடுக்கிற தேசத்தைச் சுதந்தரித்துக்கொள்ளுமட்டு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 பின்பு அவரவர் நான் உங்களுக்குக் கொடுத்த உங்கள் சுதந்தரத்துக்குத் திரும்புவீர்களா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க்காலத்திலே நான் யோசுவாவை நோக்கி: உங்கள் தேவனாகிய கர்த்தர் அந்த இரண்டு ராஜாக்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வைகளையெல்லாம் உன் கண்கள் கண்டது; நீ போய்ச் சேரும் எல்லா ராஜ்யங்களுக்கும் கர்த்தர்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களுக்குப் பயப்படீர்களாக; உங்கள் தேவனாகிய கர்த்தர் தாமே உங்களுக்காக யுத்தம்பண்ணுவா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தேசத்தையும் உன் கையில் ஒப்புக்கொடுத்தேன்; எஸ்போனிலே குடியிருந்த எமோரியரின் ராஜாவாகிய சீகோ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க்காலத்திலே நான் கர்த்தரை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த்தராகிய ஆண்டவரே, நீர் உமது அடியேனுக்கு உமது மகத்துவத்தையும் உமது வல்லமையுள்ள கர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க்கத் தொடங்கினீர்; வானத்திலும் பூமியிலும் உம்முடைய கிரியைகளுக்கும் உம்முடைய வல்லமை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ச் செய்யத்தக்க தேவன்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ன் கடந்துபோய் யோர்தானுக்கு அப்புறத்திலுள்ள அந்த நல்ல தேசத்தையும் அந்த நல்ல ம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பனோனையும் பார்க்கும்படி உத்தரவு கொடுத்தருளும் என்று வேண்டி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 உங்கள் நிமித்தம் என்மேல் கோபங்கொண்டு, எனக்குச் செவிகொடாமல், என்னை நோக்கி: போதும், இ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க் காரியத்தைக் குறித்து என்னோடே பேச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 பிஸ்காவின் கொடுமுடியில் ஏறி, உன் கண்களை மேற்கிலும் வடக்கிலும் தெற்கிலும் கிழ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செய்ததுபோல, அவனுக்கும் செய்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டுத்து, உன் கண்களினாலே அதைப் பார்; இந்த யோர்தானை நீ கடந்துபோ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 யோசுவாவுக்குக் கட்டளை கொடுத்து, அவனைத் திடப்படுத்திப் பலப்படுத்து; அவன் இந்த ஜன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க் கடந்துபோய், அவனே நீ காணும் தேசத்தை அவர்களுக்குப் பங்கிட்டுக்கொடு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பின்பு பெத்பெயோருக்கு எதிரான பள்ளத்தாக்கில் தங்கியி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யே நம்முடைய தேவனாகிய கர்த்தர் பாசானின் ராஜாவாகிய ஓகையும் அவனுடைய சகல ஜனங்களையும்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ஒப்புக்கொடுத்தார்; அவனுக்கு ஒருவரும் மீதியாயிராமற்போகுமட்டும் அவனை முறிய அ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க்காலத்திலே அவனுடைய பட்டணங்களையெல்லாம் பிடித்தோம்; அவர்களிடத்தில் நாம் பிடித்துக்கொள்ளாத பட்ட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2026-08-01T12:08:55Z</dcterms:created>
  <dcterms:modified xsi:type="dcterms:W3CDTF">2026-08-01T12:08:55Z</dcterms:modified>
  <dc:title>உபாகமம்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