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ஸ்ரவேல்: உங்களுக்கு இன்னும் ஒரு சகோதரன் உண்டென்று நீங்கள் அந்த மனிதனுக்குச் சொல்லி, ஏன் எனக்கு இந்தத் துன்பத்தை வருவித்தீர்கள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ஸ்ரவேல்: உங்களுக்கு இன்னும் ஒரு சகோதரன் உண்டென்று நீங்கள் அந்த மனிதனுக்குச் சொல்லி, ஏன் எனக்கு இந்தத் துன்பத்தை வருவித்தீர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, யூதா தன் தகப்பனாகிய இஸ்ரவேலை நோக்கி: நீரும் நாங்களும் எங்கள் குழந்தைகளும் சாகாமல் உயிரோடிருக்கும்படி, நாங்கள் புறப்பட்டுப் போகிறோம், பிள்ளையாண்டானை என்னோடே அனுப்ப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, யூதா தன் தகப்பனாகிய இஸ்ரவேலை நோக்கி: நீரும் நாங்களும் எங்கள் குழந்தைகளும் சாகாமல் உயிரோடிருக்கும்படி, நாங்கள் புறப்பட்டுப் போகிறோம், பிள்ளையாண்டானை என்னோடே அனுப்ப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ாக நான் உத்தரவாதம்பண்ணுவேன்; அவனை என்னிடத்திலே கேளும், நான் அவனை உம்மிடத்தில் கொண்டுவந்து, உமக்கு முன்பாக நிறுத்தாமற்போனால், எந்நாளும் அந்தக் குற்றம் என்மேல் இ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ாக நான் உத்தரவாதம்பண்ணுவேன்; அவனை என்னிடத்திலே கேளும், நான் அவனை உம்மிடத்தில் கொண்டுவந்து, உமக்கு முன்பாக நிறுத்தாமற்போனால், எந்நாளும் அந்தக் குற்றம் என்மேல் இருப்பத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தாமதியாதிருந்தோமானால், இதற்குள்ளே இரண்டாந்தரம்போய்த் திரும்பிவந்திருப்போமே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சத்திலே பஞ்சம் கொடிதாய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ணத்தை இரட்டிப்பாய் உங்கள் கைகளில் கொண்டுபோங்கள், சாக்குகளின் வாயிலே திரும்பக் கொண்டுவந்த பணத்தையும் கொண்டுபோங்கள்; அது கைப்பிசகாய் வந்த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ணத்தை இரட்டிப்பாய் உங்கள் கைகளில் கொண்டுபோங்கள், சாக்குகளின் வாயிலே திரும்பக் கொண்டுவந்த பணத்தையும் கொண்டுபோங்கள்; அது கைப்பிசகாய் வந்த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் சகோதரனையும் கூட்டிக்கொண்டு, அந்த மனிதனிடத்தில் மறுபடியும் போ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மனிதன் அங்கிருக்கிற உங்கள் மற்றச் சகோதரனையும் பென்யமீனையும் உங்களுடனே அனுப்பிவிடும்படிக்கு, சர்வ வல்லமையுள்ள தேவன் அவன் சமுகத்தில் உங்களுக்கு இரக்கங்கிடைக்கப்பண்ணுவாராக; நானோ பிள்ளையற்றுப் போனவனைப்போல் இருப்பே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மனிதன் அங்கிருக்கிற உங்கள் மற்றச் சகோதரனையும் பென்யமீனையும் உங்களுடனே அனுப்பிவிடும்படிக்கு, சர்வ வல்லமையுள்ள தேவன் அவன் சமுகத்தில் உங்களுக்கு இரக்கங்கிடைக்கப்பண்ணுவாராக; நானோ பிள்ளையற்றுப் போனவனைப்போல் இருப்பே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் காணிக்கையையும் தங்கள் கைகளில் இரட்டிப்பான பணத்தையும் எடுத்துக்கொண்டு, பென்யமீனையும் கூட்டிக்கொண்டு, பிரயாணப்பட்டு, எகிப்துக்குப்போய், யோசேப்பின் சமுகத்தில் வந்து நி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் காணிக்கையையும் தங்கள் கைகளில் இரட்டிப்பான பணத்தையும் எடுத்துக்கொண்டு, பென்யமீனையும் கூட்டிக்கொண்டு, பிரயாணப்பட்டு, எகிப்துக்குப்போய், யோசேப்பின் சமுகத்தில் வந்து நி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ிருந்து அவர்கள் கொண்டுவந்த தானியம் செலவழிந்தபோது, அவர்கள் தகப்பன் அவர்களை நோக்கி: நீங்கள் திரும்பப் போய், நமக்குக் கொஞ்சம் தானியம் வாங்கிக்கொண்டு வாருங்கள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அவர்களோடேகூட வந்திருக்கிறதை யோசேப்பு கண்டு, தன் வீட்டு விசாரணைக்காரனை நோக்கி: நீ இந்த மனிதரை வீட்டுக்கு அழைத்துப்போய், சாப்பாட்டுக்கு வேண்டியவைகளை அடித்து, ஆயத்தம்பண்ணு, மத்தியானத்திலே இந்த மனிதர் என்னோடே சாப்பிடுவார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அவர்களோடேகூட வந்திருக்கிறதை யோசேப்பு கண்டு, தன் வீட்டு விசாரணைக்காரனை நோக்கி: நீ இந்த மனிதரை வீட்டுக்கு அழைத்துப்போய், சாப்பாட்டுக்கு வேண்டியவைகளை அடித்து, ஆயத்தம்பண்ணு, மத்தியானத்திலே இந்த மனிதர் என்னோடே சாப்பிடுவார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தனக்கு யோசேப்பு சொன்னபடியே செய்து, அந்த மனிதரை யோசேப்பின் வீட்டுக்கு அழைத்துக்கொண்டு 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ேப்பின் வீட்டு விசாரணைக் காரனண்டையில் சேர்ந்து, வீட்டு வாசற்படியிலே அவனோடே பேசி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ண்டவனே, நாங்கள் தானியம் கொள்ளும்படி முன்னே வந்து போனோமே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தங்கும் இடத்தில் போய் எங்கள் சாக்குகளைத் திறந்தபோது, நாங்கள் நிறுத்துக்கொடுத்த நிறையின்படியே அவனவன் பணம் அவனவன் சாக்கின் வாயிலே இருக்கக் கண்டோம்; அதை நாங்கள் திரும்பவும் எங்கள் கையிலே கொண்டுவந்திருக்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தங்கும் இடத்தில் போய் எங்கள் சாக்குகளைத் திறந்தபோது, நாங்கள் நிறுத்துக்கொடுத்த நிறையின்படியே அவனவன் பணம் அவனவன் சாக்கின் வாயிலே இருக்கக் கண்டோம்; அதை நாங்கள் திரும்பவும் எங்கள் கையிலே கொண்டுவந்திருக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ிருந்து அவர்கள் கொண்டுவந்த தானியம் செலவழிந்தபோது, அவர்கள் தகப்பன் அவர்களை நோக்கி: நீங்கள் திரும்பப் போய், நமக்குக் கொஞ்சம் தானியம் வாங்கிக்கொண்டு வாருங்கள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தானியம் கொள்ளும்படி வேறே பணமும் எங்கள் கையில் கொண்டுவந்திருக்கிறோம்; நாங்கள் முன் கொடுத்த பணத்தை எங்கள் சாக்குகளில் போட்டது இன்னார் என்று அறியோ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தானியம் கொள்ளும்படி வேறே பணமும் எங்கள் கையில் கொண்டுவந்திருக்கிறோம்; நாங்கள் முன் கொடுத்த பணத்தை எங்கள் சாக்குகளில் போட்டது இன்னார் என்று அறியோ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அந்த மனிதன் அவர்களை யோசேப்பின் வீட்டுக்குள்ளே கூட்டிக்கொண்டுபோய், அவர்கள் தங்கள் கால்களைக் கழுவும்படி தண்ணீர் கொடுத்து, அவர்களுடைய கழுதைகளுக்குத் தீவனம் போ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அந்த மனிதன் அவர்களை யோசேப்பின் வீட்டுக்குள்ளே கூட்டிக்கொண்டுபோய், அவர்கள் தங்கள் கால்களைக் கழுவும்படி தண்ணீர் கொடுத்து, அவர்களுடைய கழுதைகளுக்குத் தீவனம் போட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ங்கள் அங்கே போஜனம் செய்யப்போகிறதை அவர்கள் கேள்விப்பட்டபடியால், மத்தியானத்தில் யோசேப்பு வருமளவும் காணிக்கையை ஆயத்தமாய் வைத்துக் காத்துக்கொண்ட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ங்கள் அங்கே போஜனம் செய்யப்போகிறதை அவர்கள் கேள்விப்பட்டபடியால், மத்தியானத்தில் யோசேப்பு வருமளவும் காணிக்கையை ஆயத்தமாய் வைத்துக் காத்துக்கொண்டி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வீட்டுக்கு வந்தபோது, அவர்கள் தங்கள் கையில் இருந்த காணிக்கையை வீட்டுக்குள் அவனிடத்தில் கொண்டுபோய் வைத்து, தரைமட்டும் குனிந்து, அவனை வணங்க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ூதா: உங்கள் சகோதரன் உங்களோடேகூட வராவிட்டால், நீங்கள் என் முகத்தைக் காண்பதில்லை என்று அந்த மனிதன் எங்களுக்குச் சத்தியமாய்ச் சொன்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வீட்டுக்கு வந்தபோது, அவர்கள் தங்கள் கையில் இருந்த காணிக்கையை வீட்டுக்குள் அவனிடத்தில் கொண்டுபோய் வைத்து, தரைமட்டும் குனிந்து, அவனை வணங்க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ன்: அவர்கள் சுகசெய்தியை விசாரித்து, நீங்கள் சொன்ன முதிர்வயதான உங்கள் தகப்பன் சுகமாயிருக்கிறாரா? அவர் இன்னும் உயிரோடிருக்கிறாரா? என்று அவர்களிடத்தில் விசாரி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ன்: அவர்கள் சுகசெய்தியை விசாரித்து, நீங்கள் சொன்ன முதிர்வயதான உங்கள் தகப்பன் சுகமாயிருக்கிறாரா? அவர் இன்னும் உயிரோடிருக்கிறாரா? என்று அவர்களிடத்தில் விசார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எங்கள் தகப்பனாராகிய உமது அடியான் சுகமாயிருக்கிறார், இன்னும் உயிரோடிருக்கிறார் என்று சொல்லி, குனிந்து வணங்க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எங்கள் தகப்பனாராகிய உமது அடியான் சுகமாயிருக்கிறார், இன்னும் உயிரோடிருக்கிறார் என்று சொல்லி, குனிந்து வணங்க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கண்களை ஏறெடுத்து, தன் தாய் பெற்ற குமாரனாகிய தன் சகோதரன் பென்யமீனைக் கண்டு, நீங்கள் எனக்குச் சொன்ன உங்கள் இளைய சகோதரன் இவன்தானா என்று கேட்டு, மகனே, தேவன் உனக்குக் கிருபைசெய்யக்கடவர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கண்களை ஏறெடுத்து, தன் தாய் பெற்ற குமாரனாகிய தன் சகோதரன் பென்யமீனைக் கண்டு, நீங்கள் எனக்குச் சொன்ன உங்கள் இளைய சகோதரன் இவன்தானா என்று கேட்டு, மகனே, தேவன் உனக்குக் கிருபைசெய்யக்கடவர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சேப்பின் உள்ளம் தன் சகோதரனுக்காகப் பொங்கினபடியால், அவன் அழுகிறதற்கு இடம் தேடி, துரிதமாய் அறைக்குள்ளே போய், அங்கே அழு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சேப்பின் உள்ளம் தன் சகோதரனுக்காகப் பொங்கினபடியால், அவன் அழுகிறதற்கு இடம் தேடி, துரிதமாய் அறைக்குள்ளே போய், அங்கே அழு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அவன் தன் முகத்தைக் கழுவி வெளியே வந்து, தன்னை அடக்கிக்கொண்டு, போஜனம் வையுங்கள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ூதா: உங்கள் சகோதரன் உங்களோடேகூட வராவிட்டால், நீங்கள் என் முகத்தைக் காண்பதில்லை என்று அந்த மனிதன் எங்களுக்குச் சத்தியமாய்ச் சொன்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முன்பாக, மூத்தவன் முதல் இளையவன்வரைக்கும் அவனவன் வயதின்படியே அவர்களை உட்காரவைத்தார்கள்; அதற்காக அவர்கள், ஒருவரை ஒருவர் பார்த்து ஆச்சரியப்பட்ட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முன்பாக, மூத்தவன் முதல் இளையவன்வரைக்கும் அவனவன் வயதின்படியே அவர்களை உட்காரவைத்தார்கள்; அதற்காக அவர்கள், ஒருவரை ஒருவர் பார்த்து ஆச்சரியப்பட்ட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தனக்குமுன் வைக்கப்பட்டிருந்த போஜனத்தில் பங்கிட்டு அனுப்பினான்; அவர்கள் எல்லாருடைய பங்குகளைப் பார்க்கிலும் பென்யமீனுடைய பங்கு ஐந்துமடங்கு அதிகமாயிருந்தது; அவர்கள் பானம்பண்ணி, அவனுடனே சந்தோஷமாயி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தனக்குமுன் வைக்கப்பட்டிருந்த போஜனத்தில் பங்கிட்டு அனுப்பினான்; அவர்கள் எல்லாருடைய பங்குகளைப் பார்க்கிலும் பென்யமீனுடைய பங்கு ஐந்துமடங்கு அதிகமாயிருந்தது; அவர்கள் பானம்பண்ணி, அவனுடனே சந்தோஷமாய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சகோதரனை நீர் எங்களோடேகூட அனுப்பினால், நாங்கள் போய், உமக்குத் தானியம் வாங்கிக்கொண்டு வருவ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ுப்பாவிட்டால், நாங்கள் போகமாட்டோம்; உங்கள் சகோதரன் உங்களோடேகூட வராவிட்டால், நீங்கள் என் முகத்தைக் காண்பதில்லை என்று அந்த மனிதன் எங்களோடே சொல்லியிருக்கிறான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ுப்பாவிட்டால், நாங்கள் போகமாட்டோம்; உங்கள் சகோதரன் உங்களோடேகூட வராவிட்டால், நீங்கள் என் முகத்தைக் காண்பதில்லை என்று அந்த மனிதன் எங்களோடே சொல்லியிருக்கிறா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इस्राएल ने कहा, तुम ने उस पुरूष को यह बताकर कि हमारा एक और भाई है, क्यों मुझ से बुरा बर्ता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न्होंने कहा, जब उस पुरूष ने हमारी और हमारे कुटुम्बियों की दशा को इस रीति पूछा, कि क्या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अब तक जीवित है? क्या तुम्हारे कोई और भाई भी है? तब हम ने इन प्रश्नों के अनुसार उससे वर्णन क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हम क्या जानते थे कि वह कहेगा, कि अपने भाई को यहां 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यहूदा ने अपने पिता इस्राएल से कहा, उस लड़के को मेरे संग भेज दे, कि हम चले जाएं; इस से हम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, और हमारे बालबच्चे मरने न पाएंगे, वरन जीवित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मैं उसका जामिन होता हूं; मेरे ही हाथ से तू उसको फेर लेना: यदि मैं उसको तेरे पास पहुंचाकर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खड़ाकर दूं, तब तो मैं सदा के लिये तेरा अपराधी ठह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दि हम लोग विलम्ब न करते, तो अब तब दूसरी बार लौट आ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अकाल देश में और भी भयंकर होत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उनके पिता इस्राएल ने उन से कहा, यदि सचमुच ऐसी ही बात है, तो यह करो; इस देश की उत्तम उत्त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ओं में से कुछ कुछ अपने बोरों में उस पुरूष के लिये भेंट ले जाओ: जैसे थोड़ा सा बलसान, और थोड़ा 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धु, और कुछ सुगन्ध द्रव्य, और गन्धरस, पिस्ते, और बादाम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अपने अपने साथ दूना रूपया ले जाओ; और जो रूपया तुम्हारे बोरों के मुंह पर रखकर फेर दिया गय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भी लेते जाओ; कदाचित यह भूल से हुआ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अपने भाई को भी संग ले कर उस पुरूष के पास फिर जा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सर्वशक्तिमान ईश्वर उस पुरूष को तुम पर दयालु करेगा, जिस से कि वह तुम्हारे दूसरे भाई को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न्यामीन को भी आने दे: और यदि मैं निर्वंश हुआ तो होने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उन मनुष्यों ने वह भेंट, और दूना रूपया, और बिन्यामीन को भी संग लिया, और चल दिए और मिस्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कर यूसुफ के साम्हने खड़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जब वह अन्न जो वे मिस्र से ले आए थे समाप्त हो गया तब उनके पिता ने उन से कहा, फिर जा कर हमार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नके साथ बिन्यामीन को देखकर यूसुफ ने अपने घर के अधिकारी से कहा, उन मनुष्यों को घर में पहुंचा द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पशु मारके भोजन तैयार करो; क्योंकि वे लोग दोपहर को मेरे संग भोजन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वह अधिकारी पुरूष यूसुफ के कहने के अनुसार उन पुरूषों को यूसुफ के घर में ले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ब वे यूसुफ के घर को पहुंचाए गए तब वे आपस में डर कर कहने लगे, कि जो रूपया पहिली बार हमारे बो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फेर दिया गया था, उसी के कारण हम भीतर पहुंचाए गए हैं; जिस से कि वह पुरूष हम पर टूट पड़े, और ह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श में करके अपने दास बनाए, और हमारे गदहों को भी छीन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वे यूसुफ के घर के अधिकारी के निकट जा कर घर के द्वार पर इस प्रकार कहने ल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ि हे हमारे प्रभु, जब हम पहिली बार अन्न मोल लेने को आए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हम ने सराय में पहुंचकर अपने बोरों को खोला, तो क्या देखा, कि एक एक जन का पूरा पूरा रूपया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ोरे के मुंह में रखा है; इसलिये हम उसको अपने साथ फिर लेते आ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ोड़ी सी भोजनवस्तु मोल 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दूसरा रूपया भी भोजनवस्तु मोल लेने के लिये लाए हैं; हम नहीं जानते कि हमारा रूपया हमारे बो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किस ने रख दि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ने कहा, तुम्हारा कुशल हो, मत डरो: तुम्हारा परमेश्वर, जो तुम्हारे पिता का भी परमेश्वर है, उ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तुम को तुम्हारे बोरों में धन दिया होगा, तुम्हारा रूपया तो मुझ को मिल गया था: फिर उसने शिमो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 कर उनके संग क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उस जन ने उन मनुष्यों को यूसुफ के घर में ले जा कर जल दिया, तब उन्होंने अपने पांवों को धो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उसने उनके गदहों के लिये चार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यह सुनकर, कि आज हम को यहीं भोजन करना होगा, उन्होंने यूसुफ के आने के समय तक, अर्थात दोपहर त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भेंट को इकट्ठा कर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जब यूसुफ घर आया तब वे उस भेंट को, जो उनके हाथ में थी, उसके सम्मुख घर में ले गए, और भूमि पर गिर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यहूदा ने उससे कहा, उस पुरूष ने हम को चितावनी देकर कहा, कि यदि तुम्हारा भाई तुम्हारे संग न आ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दण्डवत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ने उनका कुशल पूछा, और कहा, क्या तुम्हारा बूढ़ा पिता, जिसकी तुम ने चर्चा की थी, कुशल से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वह अब तक जीवित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न्होंने कहा, हां तेरा दास हमारा पिता कुशल से है और अब तक जीवित है; तब उन्होंने सिर झुका कर फ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ण्डवत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ब उसने आंखे उठा कर और अपने सगे भाई बिन्यामीन को देखकर पूछा, क्या तुम्हारा वह छोटा भाई, जिस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्चा तुम ने मुझ से की थी, यही है? फिर उसने कहा, हे मेरे पुत्र, परमेश्वर तुझ पर अनुग्रह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अपने भाई के स्नेह से मन भर आने के कारण और यह सोचकर, कि मैं कहां जा कर रोऊं, यूसुफ फुर्ती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कोठरी में गया, और वहां रो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अपना मुंह धोकर निकल आया, और अपने को शांत कर कहा, भोजन परोस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तुम मेरे सम्मुख न आने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तब उन्होंने उसके लिये तो अलग, और भाइयों के लिये भी अलग, और जो मिस्री उसके संग खाते थे, उन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अलग, भोजन परोसा; इसलिये कि मिस्री इब्रियों के साथ भोजन नहीं कर सकते, वरन मिस्री ऐसा करना घृण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झ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सो यूसुफ के भाई उसके साम्हने, बड़े बड़े पहिले, और छोटे छोटे पीछे, अपनी अपनी अवस्था के अनुसा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रम से बैठाए गए: यह देख वे विस्मित हो कर एक दूसरे की ओर देख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यूसुफ अपने साम्हने से भोजन-वस्तुएं उठा उठाके उनके पास भेजने लगा, और बिन्यामीन को अपने भाइ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पचगुणी अधिक भोजनवस्तु मिली। और उन्होंने उसके संग मनमाना खाया प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इसलिये यदि तू हमारे भाई को हमारे संग भेजे, तब तो हम जा कर तेरे लिये भोजनवस्तु मोल ले आए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न्तु यदि तू उसको न भेजे, तो हम न जाएंगे: क्योंकि उस पुरूष ने हम से कहा, कि यदि तुम्हारा भ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संग न हो, तो तुम मेरे सम्मुख न आने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2026-08-03T00:14:46Z</dcterms:created>
  <dcterms:modified xsi:type="dcterms:W3CDTF">2026-08-03T00:14:46Z</dcterms:modified>
  <dc:title>ஆதியாகமம்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