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ுப்பாவிட்டால், நாங்கள் போகமாட்டோம்; உங்கள் சகோதரன் உங்களோடேகூட வராவிட்டால், நீங்கள் என் முகத்தைக் காண்பதில்லை என்று அந்த மனிதன் எங்களோடே சொல்லியிருக்கிறா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ுப்பாவிட்டால், நாங்கள் போகமாட்டோம்; உங்கள் சகோதரன் உங்களோடேகூட வராவிட்டால், நீங்கள் என் முகத்தைக் காண்பதில்லை என்று அந்த மனிதன் எங்களோடே சொல்லியிருக்கிறா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இஸ்ரவேல்: உங்களுக்கு இன்னும் ஒரு சகோதரன் உண்டென்று நீங்கள் அந்த மனிதனுக்குச் சொல்லி, ஏன் எனக்கு இந்தத் துன்பத்தை வருவித்தீர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இஸ்ரவேல்: உங்களுக்கு இன்னும் ஒரு சகோதரன் உண்டென்று நீங்கள் அந்த மனிதனுக்குச் சொல்லி, ஏன் எனக்கு இந்தத் துன்பத்தை வருவித்தீர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அந்த மனிதன், உங்கள் தகப்பன் இன்னும் உயிரோடிருக்கிறாரா? உங்களுக்கு இன்னும் ஒரு சகோதரன் உண்டா? என்று எங்களையும் எங்கள் வம்சத்தையும் குறித்து விபரமாய் விசாரித்தான்; அந்தக் கேள்விகளுக்குத் தக்கதாக உள்ளபடி அவனுக்குச் சொன்னோம்; உங்கள் சகோதரனை உங்களோடேகூட இங்கே கொண்டுவாருங்கள் என்று அவன் சொல்லுவான் என்பதை நாங்கள் அறிந்திருந்தோமா எ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அந்த மனிதன், உங்கள் தகப்பன் இன்னும் உயிரோடிருக்கிறாரா? உங்களுக்கு இன்னும் ஒரு சகோதரன் உண்டா? என்று எங்களையும் எங்கள் வம்சத்தையும் குறித்து விபரமாய் விசாரித்தான்; அந்தக் கேள்விகளுக்குத் தக்கதாக உள்ளபடி அவனுக்குச் சொன்னோம்; உங்கள் சகோதரனை உங்களோடேகூட இங்கே கொண்டுவாருங்கள் என்று அவன் சொல்லுவான் என்பதை நாங்கள் அறிந்திருந்தோமா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அந்த மனிதன், உங்கள் தகப்பன் இன்னும் உயிரோடிருக்கிறாரா? உங்களுக்கு இன்னும் ஒரு சகோதரன் உண்டா? என்று எங்களையும் எங்கள் வம்சத்தையும் குறித்து விபரமாய் விசாரித்தான்; அந்தக் கேள்விகளுக்குத் தக்கதாக உள்ளபடி அவனுக்குச் சொன்னோம்; உங்கள் சகோதரனை உங்களோடேகூட இங்கே கொண்டுவாருங்கள் என்று அவன் சொல்லுவான் என்பதை நாங்கள் அறிந்திருந்தோமா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, யூதா தன் தகப்பனாகிய இஸ்ரவேலை நோக்கி: நீரும் நாங்களும் எங்கள் குழந்தைகளும் சாகாமல் உயிரோடிருக்கும்படி, நாங்கள் புறப்பட்டுப் போகிறோம், பிள்ளையாண்டானை என்னோடே அனுப்ப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, யூதா தன் தகப்பனாகிய இஸ்ரவேலை நோக்கி: நீரும் நாங்களும் எங்கள் குழந்தைகளும் சாகாமல் உயிரோடிருக்கும்படி, நாங்கள் புறப்பட்டுப் போகிறோம், பிள்ளையாண்டானை என்னோடே அனுப்ப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ாக நான் உத்தரவாதம்பண்ணுவேன்; அவனை என்னிடத்திலே கேளும், நான் அவனை உம்மிடத்தில் கொண்டுவந்து, உமக்கு முன்பாக நிறுத்தாமற்போனால், எந்நாளும் அந்தக் குற்றம் என்மேல் இருப்ப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தனக்குமுன் வைக்கப்பட்டிருந்த போஜனத்தில் பங்கிட்டு அனுப்பினான்; அவர்கள் எல்லாருடைய பங்குகளைப் பார்க்கிலும் பென்யமீனுடைய பங்கு ஐந்துமடங்கு அதிகமாயிருந்தது; அவர்கள் பானம்பண்ணி, அவனுடனே சந்தோஷமாயிரு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ாக நான் உத்தரவாதம்பண்ணுவேன்; அவனை என்னிடத்திலே கேளும், நான் அவனை உம்மிடத்தில் கொண்டுவந்து, உமக்கு முன்பாக நிறுத்தாமற்போனால், எந்நாளும் அந்தக் குற்றம் என்மேல் இருப்பத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தாமதியாதிருந்தோமானால், இதற்குள்ளே இரண்டாந்தரம்போய்த் திரும்பிவந்திருப்போமே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வர்கள் தகப்பனாகிய இஸ்ரவேல்: அப்படியானால், ஒன்று செய்யுங்கள்; இந்தத் தேசத்தின் உச்சிதமான வஸ்துக்களில் கொஞ்சம் பிசின் தைலமும், கொஞ்சம் தேனும், கந்தவர்க்கங்களும், வெள்ளைப்போளமும், தெரபிந்து கொட்டைகளும், வாதுமைக்கொட்டைகளும் உங்கள் சாக்குகளில் போட்டு, அந்த மனிதனுக்குக் காணிக்கையாகக் கொண்டுபோய்க் கொட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வர்கள் தகப்பனாகிய இஸ்ரவேல்: அப்படியானால், ஒன்று செய்யுங்கள்; இந்தத் தேசத்தின் உச்சிதமான வஸ்துக்களில் கொஞ்சம் பிசின் தைலமும், கொஞ்சம் தேனும், கந்தவர்க்கங்களும், வெள்ளைப்போளமும், தெரபிந்து கொட்டைகளும், வாதுமைக்கொட்டைகளும் உங்கள் சாக்குகளில் போட்டு, அந்த மனிதனுக்குக் காணிக்கையாகக் கொண்டுபோய்க் கொட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வர்கள் தகப்பனாகிய இஸ்ரவேல்: அப்படியானால், ஒன்று செய்யுங்கள்; இந்தத் தேசத்தின் உச்சிதமான வஸ்துக்களில் கொஞ்சம் பிசின் தைலமும், கொஞ்சம் தேனும், கந்தவர்க்கங்களும், வெள்ளைப்போளமும், தெரபிந்து கொட்டைகளும், வாதுமைக்கொட்டைகளும் உங்கள் சாக்குகளில் போட்டு, அந்த மனிதனுக்குக் காணிக்கையாகக் கொண்டுபோய்க் கொட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ணத்தை இரட்டிப்பாய் உங்கள் கைகளில் கொண்டுபோங்கள், சாக்குகளின் வாயிலே திரும்பக் கொண்டுவந்த பணத்தையும் கொண்டுபோங்கள்; அது கைப்பிசகாய் வந்த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ணத்தை இரட்டிப்பாய் உங்கள் கைகளில் கொண்டுபோங்கள், சாக்குகளின் வாயிலே திரும்பக் கொண்டுவந்த பணத்தையும் கொண்டுபோங்கள்; அது கைப்பிசகாய் வந்த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சகோதரனையும் கூட்டிக்கொண்டு, அந்த மனிதனிடத்தில் மறுபடியும் போ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மனிதன் அங்கிருக்கிற உங்கள் மற்றச் சகோதரனையும் பென்யமீனையும் உங்களுடனே அனுப்பிவிடும்படிக்கு, சர்வ வல்லமையுள்ள தேவன் அவன் சமுகத்தில் உங்களுக்கு இரக்கங்கிடைக்கப்பண்ணுவாராக; நானோ பிள்ளையற்றுப் போனவனைப்போல் இருப்ப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மனிதன் அங்கிருக்கிற உங்கள் மற்றச் சகோதரனையும் பென்யமீனையும் உங்களுடனே அனுப்பிவிடும்படிக்கு, சர்வ வல்லமையுள்ள தேவன் அவன் சமுகத்தில் உங்களுக்கு இரக்கங்கிடைக்கப்பண்ணுவாராக; நானோ பிள்ளையற்றுப் போனவனைப்போல் இருப்ப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தனக்குமுன் வைக்கப்பட்டிருந்த போஜனத்தில் பங்கிட்டு அனுப்பினான்; அவர்கள் எல்லாருடைய பங்குகளைப் பார்க்கிலும் பென்யமீனுடைய பங்கு ஐந்துமடங்கு அதிகமாயிருந்தது; அவர்கள் பானம்பண்ணி, அவனுடனே சந்தோஷமாயிரு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் காணிக்கையையும் தங்கள் கைகளில் இரட்டிப்பான பணத்தையும் எடுத்துக்கொண்டு, பென்யமீனையும் கூட்டிக்கொண்டு, பிரயாணப்பட்டு, எகிப்துக்குப்போய், யோசேப்பின் சமுகத்தில் வந்து நி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் காணிக்கையையும் தங்கள் கைகளில் இரட்டிப்பான பணத்தையும் எடுத்துக்கொண்டு, பென்யமீனையும் கூட்டிக்கொண்டு, பிரயாணப்பட்டு, எகிப்துக்குப்போய், யோசேப்பின் சமுகத்தில் வந்து நி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ன்யமீன் அவர்களோடேகூட வந்திருக்கிறதை யோசேப்பு கண்டு, தன் வீட்டு விசாரணைக்காரனை நோக்கி: நீ இந்த மனிதரை வீட்டுக்கு அழைத்துப்போய், சாப்பாட்டுக்கு வேண்டியவைகளை அடித்து, ஆயத்தம்பண்ணு, மத்தியானத்திலே இந்த மனிதர் என்னோடே சாப்பிடுவார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ன்யமீன் அவர்களோடேகூட வந்திருக்கிறதை யோசேப்பு கண்டு, தன் வீட்டு விசாரணைக்காரனை நோக்கி: நீ இந்த மனிதரை வீட்டுக்கு அழைத்துப்போய், சாப்பாட்டுக்கு வேண்டியவைகளை அடித்து, ஆயத்தம்பண்ணு, மத்தியானத்திலே இந்த மனிதர் என்னோடே சாப்பிடுவார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தனக்கு யோசேப்பு சொன்னபடியே செய்து, அந்த மனிதரை யோசேப்பின் வீட்டுக்கு அழைத்துக்கொண்டு போ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ங்கள் யோசேப்பின் வீட்டுக்குக் கொண்டுபோகப்படுகிறதை அவர்கள் கண்டு பயந்து, முன்னே நம்முடைய சாக்குகளில் இருந்த பணத்தினிமித்தம் நம்மேல் குற்றம் சுமத்தி, நம்மைப் பிடித்துச் சிறைகளாக்கி, நம்முடைய கழுதைகளை எடுத்துக்கொள்ளும்படி நம்மைக் கொண்டுபோகிறார்கள் என்று சொல்ல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ங்கள் யோசேப்பின் வீட்டுக்குக் கொண்டுபோகப்படுகிறதை அவர்கள் கண்டு பயந்து, முன்னே நம்முடைய சாக்குகளில் இருந்த பணத்தினிமித்தம் நம்மேல் குற்றம் சுமத்தி, நம்மைப் பிடித்துச் சிறைகளாக்கி, நம்முடைய கழுதைகளை எடுத்துக்கொள்ளும்படி நம்மைக் கொண்டுபோகிறார்கள் என்று சொல்ல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ங்கள் யோசேப்பின் வீட்டுக்குக் கொண்டுபோகப்படுகிறதை அவர்கள் கண்டு பயந்து, முன்னே நம்முடைய சாக்குகளில் இருந்த பணத்தினிமித்தம் நம்மேல் குற்றம் சுமத்தி, நம்மைப் பிடித்துச் சிறைகளாக்கி, நம்முடைய கழுதைகளை எடுத்துக்கொள்ளும்படி நம்மைக் கொண்டுபோகிறார்கள் என்று சொல்ல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ேப்பின் வீட்டு விசாரணைக் காரனண்டையில் சேர்ந்து, வீட்டு வாசற்படியிலே அவனோடே பேச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ேப்பின் வீட்டு விசாரணைக் காரனண்டையில் சேர்ந்து, வீட்டு வாசற்படியிலே அவனோடே பேச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சத்திலே பஞ்சம் கொடித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ண்டவனே, நாங்கள் தானியம் கொள்ளும்படி முன்னே வந்து போனோமே;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ங்கள் தங்கும் இடத்தில் போய் எங்கள் சாக்குகளைத் திறந்தபோது, நாங்கள் நிறுத்துக்கொடுத்த நிறையின்படியே அவனவன் பணம் அவனவன் சாக்கின் வாயிலே இருக்கக் கண்டோம்; அதை நாங்கள் திரும்பவும் எங்கள் கையிலே கொண்டுவந்திருக்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ங்கள் தங்கும் இடத்தில் போய் எங்கள் சாக்குகளைத் திறந்தபோது, நாங்கள் நிறுத்துக்கொடுத்த நிறையின்படியே அவனவன் பணம் அவனவன் சாக்கின் வாயிலே இருக்கக் கண்டோம்; அதை நாங்கள் திரும்பவும் எங்கள் கையிலே கொண்டுவந்திருக்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ங்கள் தங்கும் இடத்தில் போய் எங்கள் சாக்குகளைத் திறந்தபோது, நாங்கள் நிறுத்துக்கொடுத்த நிறையின்படியே அவனவன் பணம் அவனவன் சாக்கின் வாயிலே இருக்கக் கண்டோம்; அதை நாங்கள் திரும்பவும் எங்கள் கையிலே கொண்டுவந்திருக்கிற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தானியம் கொள்ளும்படி வேறே பணமும் எங்கள் கையில் கொண்டுவந்திருக்கிறோம்; நாங்கள் முன் கொடுத்த பணத்தை எங்கள் சாக்குகளில் போட்டது இன்னார் என்று அறியோம்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தானியம் கொள்ளும்படி வேறே பணமும் எங்கள் கையில் கொண்டுவந்திருக்கிறோம்; நாங்கள் முன் கொடுத்த பணத்தை எங்கள் சாக்குகளில் போட்டது இன்னார் என்று அறியோம்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உங்களுக்குச் சமாதானம்; பயப்படவேண்டாம்; உங்கள் தேவனும் உங்கள் தகப்பனுடைய தேவனுமாயிருக்கிறவர் உங்கள் சாக்குகளில் அதை உங்களுக்குப் புதையலாகக் கட்டளையிட்டார்; நீங்கள் கொடுத்த பணம் என்னிடத்தில் வந்து சேர்ந்தது என்று சொல்லி, சிமியோனை வெளியே அழைத்து வந்து, அவர்களிடத்தில் வ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உங்களுக்குச் சமாதானம்; பயப்படவேண்டாம்; உங்கள் தேவனும் உங்கள் தகப்பனுடைய தேவனுமாயிருக்கிறவர் உங்கள் சாக்குகளில் அதை உங்களுக்குப் புதையலாகக் கட்டளையிட்டார்; நீங்கள் கொடுத்த பணம் என்னிடத்தில் வந்து சேர்ந்தது என்று சொல்லி, சிமியோனை வெளியே அழைத்து வந்து, அவர்களிடத்தில் வி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லும் அந்த மனிதன் அவர்களை யோசேப்பின் வீட்டுக்குள்ளே கூட்டிக்கொண்டுபோய், அவர்கள் தங்கள் கால்களைக் கழுவும்படி தண்ணீர் கொடுத்து, அவர்களுடைய கழுதைகளுக்குத் தீவனம் போ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லும் அந்த மனிதன் அவர்களை யோசேப்பின் வீட்டுக்குள்ளே கூட்டிக்கொண்டுபோய், அவர்கள் தங்கள் கால்களைக் கழுவும்படி தண்ணீர் கொடுத்து, அவர்களுடைய கழுதைகளுக்குத் தீவனம் போ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கிப்திலிருந்து அவர்கள் கொண்டுவந்த தானியம் செலவழிந்தபோது, அவர்கள் தகப்பன் அவர்களை நோக்கி: நீங்கள் திரும்பப் போய், நமக்குக் கொஞ்சம் தானியம் வாங்கிக்கொண்டு வாருங்கள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ங்கள் அங்கே போஜனம் செய்யப்போகிறதை அவர்கள் கேள்விப்பட்டபடியால், மத்தியானத்தில் யோசேப்பு வருமளவும் காணிக்கையை ஆயத்தமாய் வைத்துக் காத்துக்கொண்ட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ங்கள் அங்கே போஜனம் செய்யப்போகிறதை அவர்கள் கேள்விப்பட்டபடியால், மத்தியானத்தில் யோசேப்பு வருமளவும் காணிக்கையை ஆயத்தமாய் வைத்துக் காத்துக்கொண்ட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சேப்பு வீட்டுக்கு வந்தபோது, அவர்கள் தங்கள் கையில் இருந்த காணிக்கையை வீட்டுக்குள் அவனிடத்தில் கொண்டுபோய் வைத்து, தரைமட்டும் குனிந்து, அவனை வணங்க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சேப்பு வீட்டுக்கு வந்தபோது, அவர்கள் தங்கள் கையில் இருந்த காணிக்கையை வீட்டுக்குள் அவனிடத்தில் கொண்டுபோய் வைத்து, தரைமட்டும் குனிந்து, அவனை வணங்க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: அவர்கள் சுகசெய்தியை விசாரித்து, நீங்கள் சொன்ன முதிர்வயதான உங்கள் தகப்பன் சுகமாயிருக்கிறாரா? அவர் இன்னும் உயிரோடிருக்கிறாரா? என்று அவர்களிடத்தில் விசாரி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: அவர்கள் சுகசெய்தியை விசாரித்து, நீங்கள் சொன்ன முதிர்வயதான உங்கள் தகப்பன் சுகமாயிருக்கிறாரா? அவர் இன்னும் உயிரோடிருக்கிறாரா? என்று அவர்களிடத்தில் விசாரி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ற்கு அவர்கள்: எங்கள் தகப்பனாராகிய உமது அடியான் சுகமாயிருக்கிறார், இன்னும் உயிரோடிருக்கிறார் என்று சொல்லி, குனிந்து வணங்க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ற்கு அவர்கள்: எங்கள் தகப்பனாராகிய உமது அடியான் சுகமாயிருக்கிறார், இன்னும் உயிரோடிருக்கிறார் என்று சொல்லி, குனிந்து வணங்க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 கண்களை ஏறெடுத்து, தன் தாய் பெற்ற குமாரனாகிய தன் சகோதரன் பென்யமீனைக் கண்டு, நீங்கள் எனக்குச் சொன்ன உங்கள் இளைய சகோதரன் இவன்தானா என்று கேட்டு, மகனே, தேவன் உனக்குக் கிருபைசெய்யக்கடவர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 கண்களை ஏறெடுத்து, தன் தாய் பெற்ற குமாரனாகிய தன் சகோதரன் பென்யமீனைக் கண்டு, நீங்கள் எனக்குச் சொன்ன உங்கள் இளைய சகோதரன் இவன்தானா என்று கேட்டு, மகனே, தேவன் உனக்குக் கிருபைசெய்யக்கடவர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கிப்திலிருந்து அவர்கள் கொண்டுவந்த தானியம் செலவழிந்தபோது, அவர்கள் தகப்பன் அவர்களை நோக்கி: நீங்கள் திரும்பப் போய், நமக்குக் கொஞ்சம் தானியம் வாங்கிக்கொண்டு வாருங்கள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 கண்களை ஏறெடுத்து, தன் தாய் பெற்ற குமாரனாகிய தன் சகோதரன் பென்யமீனைக் கண்டு, நீங்கள் எனக்குச் சொன்ன உங்கள் இளைய சகோதரன் இவன்தானா என்று கேட்டு, மகனே, தேவன் உனக்குக் கிருபைசெய்யக்கடவர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ோசேப்பின் உள்ளம் தன் சகோதரனுக்காகப் பொங்கினபடியால், அவன் அழுகிறதற்கு இடம் தேடி, துரிதமாய் அறைக்குள்ளே போய், அங்கே அழு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ோசேப்பின் உள்ளம் தன் சகோதரனுக்காகப் பொங்கினபடியால், அவன் அழுகிறதற்கு இடம் தேடி, துரிதமாய் அறைக்குள்ளே போய், அங்கே அழு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, அவன் தன் முகத்தைக் கழுவி வெளியே வந்து, தன்னை அடக்கிக்கொண்டு, போஜனம் வையுங்கள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கிப்தியர் எபிரெயரோடே சாப்பிடமாட்டார்கள்; அப்படிச் செய்வது எகிப்தியருக்கு அருவருப்பாயிருக்கும், ஆகையால், அவனுக்குத் தனிப்படவும், அவர்களுக்குத் தனிப்படவும், அவனோடே சாப்பிடுகிற எகிப்தியருக்குத் தனிப்படவும் வைத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கிப்தியர் எபிரெயரோடே சாப்பிடமாட்டார்கள்; அப்படிச் செய்வது எகிப்தியருக்கு அருவருப்பாயிருக்கும், ஆகையால், அவனுக்குத் தனிப்படவும், அவர்களுக்குத் தனிப்படவும், அவனோடே சாப்பிடுகிற எகிப்தியருக்குத் தனிப்படவும் வைத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கிப்தியர் எபிரெயரோடே சாப்பிடமாட்டார்கள்; அப்படிச் செய்வது எகிப்தியருக்கு அருவருப்பாயிருக்கும், ஆகையால், அவனுக்குத் தனிப்படவும், அவர்களுக்குத் தனிப்படவும், அவனோடே சாப்பிடுகிற எகிப்தியருக்குத் தனிப்படவும் வைத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க்கு முன்பாக, மூத்தவன் முதல் இளையவன்வரைக்கும் அவனவன் வயதின்படியே அவர்களை உட்காரவைத்தார்கள்; அதற்காக அவர்கள், ஒருவரை ஒருவர் பார்த்து ஆச்சரிய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க்கு முன்பாக, மூத்தவன் முதல் இளையவன்வரைக்கும் அவனவன் வயதின்படியே அவர்களை உட்காரவைத்தார்கள்; அதற்காக அவர்கள், ஒருவரை ஒருவர் பார்த்து ஆச்சரிய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ூதா: உங்கள் சகோதரன் உங்களோடேகூட வராவிட்டால், நீங்கள் என் முகத்தைக் காண்பதில்லை என்று அந்த மனிதன் எங்களுக்குச் சத்தியமாய்ச் 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ூதா: உங்கள் சகோதரன் உங்களோடேகூட வராவிட்டால், நீங்கள் என் முகத்தைக் காண்பதில்லை என்று அந்த மனிதன் எங்களுக்குச் சத்தியமாய்ச் சொன்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சகோதரனை நீர் எங்களோடேகூட அனுப்பினால், நாங்கள் போய், உமக்குத் தானியம் வாங்கிக்கொண்டு வருவ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f you will not send him, we will not go down: for the man said unto us, All of you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 my face, except your brother b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srael said, Wherefore dealt all of you so ill with me, as to tell the man whether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yet a bro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aid, The man asked us strictly of our state, and of our kindred, saying, Is your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t alive? have all of you another brother? and we told him according to the tenor of these wo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ld we certainly know that he would say, Bring your brother dow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Judah said unto Israel his father, Send the lad with me, and we will arise and go;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live, and not die, both we, and you, and also our little 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be guarantor for him; of my hand shall you require him: if I bring him not unto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took and sent portions unto them from before him: but Benjamin's portion was five ti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him before you, then let me bear the blame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except we had lingered, surely now we had returned this second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ir father Israel said unto them, If it must be so now, do this; take of the best frui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land in your vessels, and carry down the man a present, a little balm, and a little hone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ces, and myrrh, nuts, and almo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ake double money in your hand; and the money that was brought again in the mouth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ks, carry it again in your hand; possibly it was an oversi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ake also your brother, and arise, go again unto the m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God Almighty give you mercy before the man, that he may send away your other brot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. If I be bereaved of my children, I am bere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much as any of their's. And they drank, and were merry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men took that present, and they took double money in their hand and Benjamin; and r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and went down to Egypt, and stood before Jose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Joseph saw Benjamin with them, he said to the ruler of his house, Bring these men ho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lay, and make ready; for these men shall dine with me at no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man did as Joseph bade; and the man brought the men into Joseph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men were afraid, because they were brought into Joseph's house; and they said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ney that was returned in our sacks at the first time are we brought in; that he may see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ccasion against us, and fall upon us, and take us for bondmen, and our a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came near to the steward of Joseph's house, and they communed with him at the do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famine was sore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aid, O sir, we came indeed down at the first time to buy f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came to pass, when we came to the inn, that we opened our sacks, and, behold, every ma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ey was in the mouth of his sack, our money in full weight: and we have brought it again in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other money have we brought down in our hands to buy food: we cannot tell who put our mon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ur sa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aid, Peace be to you, fear not: your God, and the God of your father, has given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sure in your sacks: I had your money. And he brought Simeon out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man brought the men into Joseph's house, and gave them water, and they washe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; and he gave their asses animal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came to pass, when they had eaten up the corn which they had brought out of Egypt,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made ready the present against Joseph came at noon: for they heard that they should 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Joseph came home, they brought him the present which was in their hand into 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owed themselves to him to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asked them of their welfare, and said, Is your father well, the old man of whom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poke? Is he yet a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answered, Your servant our father is in good health, he is yet alive. And they b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ir heads, and made rever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lifted up his eyes, and saw his brother Benjamin, his mother's son, and said, Is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younger brother, of whom all of you spoke unto me? And he said, God be gracious unto you,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said unto them, Go again, buy us a little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Joseph made haste; for his bowels did yearn upon his brother: and he sought where to wee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entered into his chamber, and wept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washed his face, and went out, and refrained himself, and said, Set on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set on for him by himself, and for them by themselves, and for the Egyptians, which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with him, by themselves: because the Egyptians might not eat bread with the Hebrews; for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abomination unto the Egypt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sat before him, the firstborn according to his birthright, and the youngest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youth: and the men marvelled one at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Judah spoke unto him, saying, The man did solemnly protest unto us, saying,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ee my face, except your brother b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 will send our brother with us, we will go down and buy you f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2026-06-03T07:38:39Z</dcterms:created>
  <dcterms:modified xsi:type="dcterms:W3CDTF">2026-06-03T07:38:39Z</dcterms:modified>
  <dc:title>ஆதியாகமம் : 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