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, walk carefully: danger is near ! 
On in thy journey with trembling and fear ; 
Snares from without, and temptations within,
Seek to entice thee once more into sin.
Christian, walk carefully : danger is nea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ian, walk cheerfully through the fierce storm,  
Dark though the sky with its threats of alarm ;
Soon will the clouds and the tempest be o'er, 
Then with thy Saviour thou'lt rest evermore.
Christian, walk cheerfully : through the fierce sto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ian, walk prayerfully : oft wilt thou fall, 
If thou forget on thy Saviour to call : 
Safe thou shalt walk through each 
trial and care, 
If thou art clad in the armour of prayer.
Christian, walk prayerfully : fear lest thou f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ian, walk hopefully : sorrow and pain  
Cease when the haven of rest thou shalt gain :
Then from the lips of the Judge, thy reward----
Enter thou into the joy of thy Lord. 
Christian, walk hopefully: rest thou shalt g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2026-07-31T14:02:18Z</dcterms:created>
  <dcterms:modified xsi:type="dcterms:W3CDTF">2026-07-31T14:02:18Z</dcterms:modified>
  <dc:title>Hymn : 617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