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7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அன்பின் ஆவியானவரே
இப்போ வாரும் இறங்கி வாரும்
எங்கள் மத்தியி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ளையான சேற்றினின்று தூக்கி எடுத்தவரே
பாவம் கழுவி தூய்மையாக்கும் இந்த வேளையி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த்மு தீவினிலே பக்தனை தேற்றிநீரே
என்னையும் தேற்றி ஆற்ற வாரும் இந்த வேளையி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ீனாய் மலையினிலே இறங்கி வந்தவரே
ஆத்மா தாகம் தீர்க்க வாரும் இந்த வேளையி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ேசரின் மார்பினிலே இனிதாய் சாய்ந்திடவே
ஏக்கமுற்றேன் விரும்பி வந்தேன் உந்தன் பாதத்தில்	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வியின் வரங்களினால் என்னையும் நிரப்பிடுமே
எழுந்து ஜொலிக்க எண்ணெய் ஊற்றும் இந்த வேளையில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2026-07-30T10:30:53Z</dcterms:created>
  <dcterms:modified xsi:type="dcterms:W3CDTF">2026-07-30T10:30:53Z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