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ாலே நாம் தைரியங்கொண்டு: கர்த்தர் எனக்குச் சகாயர், நான் பயப்படேன், மனுஷன் எனக்கு என்னசெய்வான் என்று சொல்லலாம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ாலே நாம் தைரியங்கொண்டு: கர்த்தர் எனக்குச் சகாயர், நான் பயப்படேன், மனுஷன் எனக்கு என்னசெய்வான் என்று சொல்லலா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வசனத்தை உங்களுக்குப் போதித்து உங்களை நடத்தினவர்களை நீங்கள் நினைத்து, அவர்களுடைய நடக்கையின் முடிவை நன்றாய்ச் சிந்தித்து, அவர்களுடைய விசுவாசத்தைப் பின்பற்ற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வசனத்தை உங்களுக்குப் போதித்து உங்களை நடத்தினவர்களை நீங்கள் நினைத்து, அவர்களுடைய நடக்கையின் முடிவை நன்றாய்ச் சிந்தித்து, அவர்களுடைய விசுவாசத்தைப் பின்பற்ற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யேசுகிறிஸ்து நேற்றும் இன்றும் என்றும் மாறாதவராய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லவிதமான அந்நிய போதனைகளால் அலைப்புண்டு திரியாதிருங்கள். போஜனபதார்த்தங்களினாலல்ல, கிருபையினாலே இருதயம் ஸ்திரப்படுகிறது நல்லது; போஜனபதார்த்தங்களில் முயற்சிசெய்கிறவர்கள் பலனடையவில்லைய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லவிதமான அந்நிய போதனைகளால் அலைப்புண்டு திரியாதிருங்கள். போஜனபதார்த்தங்களினாலல்ல, கிருபையினாலே இருதயம் ஸ்திரப்படுகிறது நல்லது; போஜனபதார்த்தங்களில் முயற்சிசெய்கிறவர்கள் பலனடையவில்லைய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ு ஒரு பலிபீடமுண்டு, அதற்குரியவைகளைப் புசிக்கிறதற்குக் கூடாரத்தில் ஆராதனை செய்கிறவர்களுக்கு அதிகாரம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்றால், எந்த மிருகங்களுடைய இரத்தம் பாவங்களினிமித்தமாகப் பரிசுத்த ஸ்தலத்துக்குள் பிரதான ஆசாரியனாலே கொண்டுவரப்படுகிறதோ, அந்த மிருகங்களின் உடல்கள் பாளயத்துக்குப்புறம்பே சுட்டெரிக்கப்ப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்றால், எந்த மிருகங்களுடைய இரத்தம் பாவங்களினிமித்தமாகப் பரிசுத்த ஸ்தலத்துக்குள் பிரதான ஆசாரியனாலே கொண்டுவரப்படுகிறதோ, அந்த மிருகங்களின் உடல்கள் பாளயத்துக்குப்புறம்பே சுட்டெரிக்க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 சிநேகம் நிலைத்திருக்கக்கடவ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ப்படியே, இயேசுவும் தம்முடைய சொந்த இரத்தத்தினாலே ஜனத்தைப் பரிசுத்தஞ்செய்யும்படியாக நகர வாசலுக்குப் புறம்பே பாடுப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ப்படியே, இயேசுவும் தம்முடைய சொந்த இரத்தத்தினாலே ஜனத்தைப் பரிசுத்தஞ்செய்யும்படியாக நகர வாசலுக்குப் புறம்பே பாடுப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நாம் அவருடைய நிந்தையைச் சுமந்து, பாளயத்துக்குப் புறம்பே அவரிடத்திற்குப் புறப்பட்டுப் போகக்கடவ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லையான நகரம் நமக்கு இங்கே இல்லை; வரப்போகிறதையே நாடித் தேடுகிற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, அவருடைய நாமத்தைத் துதிக்கும் உதடுகளின் கனியாகிய ஸ்தோத்திரபலியை அவர்மூலமாய் எப்போதும் தேவனுக்குச் செலுத்தக்கடவ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, அவருடைய நாமத்தைத் துதிக்கும் உதடுகளின் கனியாகிய ஸ்தோத்திரபலியை அவர்மூலமாய் எப்போதும் தேவனுக்குச் செலுத்தக்கடவ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ன்றியும் நன்மைசெய்யவும், தானதர்மம்பண்ணவும் மறவாதிருங்கள்; இப்படிப்பட்ட பலிகளின்மேல் தேவன் பிரியமாயிரு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 நடத்துகிறவர்கள், உங்கள் ஆத்துமாக்களுக்காக உத்தரவாதம்பண்ணுகிறவர்களாய் விழித்திருக்கிறவர்களானபடியால், அவர்கள் துக்கத்தோடே அல்ல, சந்தோஷத்தோடே அதைச்செய்யும்படி, அவர்களுக்குக் கீழ்ப்படிந்து அடங்குங்கள்; அவர்கள் துக்கத்தோடே அப்படிச் செய்தால் அது உங்களுக்குப் பிரயோஜனமாயிருக்கமாட்டாத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 நடத்துகிறவர்கள், உங்கள் ஆத்துமாக்களுக்காக உத்தரவாதம்பண்ணுகிறவர்களாய் விழித்திருக்கிறவர்களானபடியால், அவர்கள் துக்கத்தோடே அல்ல, சந்தோஷத்தோடே அதைச்செய்யும்படி, அவர்களுக்குக் கீழ்ப்படிந்து அடங்குங்கள்; அவர்கள் துக்கத்தோடே அப்படிச் செய்தால் அது உங்களுக்குப் பிரயோஜனமாயிருக்கமாட்டாத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 நடத்துகிறவர்கள், உங்கள் ஆத்துமாக்களுக்காக உத்தரவாதம்பண்ணுகிறவர்களாய் விழித்திருக்கிறவர்களானபடியால், அவர்கள் துக்கத்தோடே அல்ல, சந்தோஷத்தோடே அதைச்செய்யும்படி, அவர்களுக்குக் கீழ்ப்படிந்து அடங்குங்கள்; அவர்கள் துக்கத்தோடே அப்படிச் செய்தால் அது உங்களுக்குப் பிரயோஜனமாயிருக்கமாட்டா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்நியரை உபசரிக்க மறவாதிருங்கள்; அதினாலே சிலர் அறியாமல் தேவதூதரையும் உபசரித்ததுண்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ங்களுக்காக வேண்டிக்கொள்ளுங்கள்; நாங்கள் நல்மனச்சாட்சியுள்ளவர்களாய் எல்லாவற்றிலும் யோக்கியமாய் நடக்க விரும்புகிறோமென்று நிச்சயித்திருக்கிற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ங்களுக்காக வேண்டிக்கொள்ளுங்கள்; நாங்கள் நல்மனச்சாட்சியுள்ளவர்களாய் எல்லாவற்றிலும் யோக்கியமாய் நடக்க விரும்புகிறோமென்று நிச்சயித்திருக்கிற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திசீக்கிரமாய் உங்களிடத்தில் வரும்படிக்கு நீங்கள் இப்படி வேண்டிக்கொள்ளும்படி அதிகமாய்க் கேட்டுக்கொள்ளுகிற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திசீக்கிரமாய் உங்களிடத்தில் வரும்படிக்கு நீங்கள் இப்படி வேண்டிக்கொள்ளும்படி அதிகமாய்க் கேட்டுக்கொள்ளு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த்திய உடன்படிக்கையின் இரத்தத்தினாலே ஆடுகளுடைய பெரிய மேய்ப்பரான நம்முடைய கர்த்தராகிய இயேசுவை மரித்தோரிலிருந்து ஏறிவரப்பண்ணின சமாதானத்தின் தேவன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த்திய உடன்படிக்கையின் இரத்தத்தினாலே ஆடுகளுடைய பெரிய மேய்ப்பரான நம்முடைய கர்த்தராகிய இயேசுவை மரித்தோரிலிருந்து ஏறிவரப்பண்ணின சமாதானத்தின் தேவன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 கிறிஸ்துவைக் கொண்டு தமக்குமுன்பாகப் பிரியமானதை உங்களில் நடப்பித்து, உங்களில் தம்முடைய சித்தத்தின்படிசெய்ய உங்களைச் சகலவித நற்கிரியையிலும் சீர்பொருந்தினவர்களாக்குவாராக; அவருக்கு என்றென்றைக்கும் மகிமை உண்டாவத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 கிறிஸ்துவைக் கொண்டு தமக்குமுன்பாகப் பிரியமானதை உங்களில் நடப்பித்து, உங்களில் தம்முடைய சித்தத்தின்படிசெய்ய உங்களைச் சகலவித நற்கிரியையிலும் சீர்பொருந்தினவர்களாக்குவாராக; அவருக்கு என்றென்றைக்கும் மகிமை உண்டாவத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ோதரரே, நான் சுருக்கமாய் உங்களுக்கு எழுதின இந்தப் புத்திமதியான வார்த்தைகளை நீங்கள் பொறுமையாய் ஏற்றுக்கொள்ளும்படி வேண்டிக்கொள்ளுகி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ோதரரே, நான் சுருக்கமாய் உங்களுக்கு எழுதின இந்தப் புத்திமதியான வார்த்தைகளை நீங்கள் பொறுமையாய் ஏற்றுக்கொள்ளும்படி வேண்டிக்கொள்ளு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ட்டப்பட்டிருக்கிறவர்களோடே நீங்களும் கட்டப்பட்டவர்கள்போல அவர்களை நினைத்துக்கொள்ளுங்கள்; நீங்களும் சரீரத்தோடிருக்கிறவர்களென்று அறிந்து, தீங்கநுபவிக்கிறவர்களை நினைத்துக்கொள்ள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ோதரனாகிய தீமோத்தேயு விடுதலையாக்கப்பட்டானென்று அறிவீர்களாக; அவன் சீக்கிரமாய் வந்தால், அவனுடனேகூட நான் வந்து, உங்களைக் காண்ப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ோதரனாகிய தீமோத்தேயு விடுதலையாக்கப்பட்டானென்று அறிவீர்களாக; அவன் சீக்கிரமாய் வந்தால், அவனுடனேகூட நான் வந்து, உங்களைக் காண்ப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ை நடத்துகிறவர்களையும், பரிசுத்தவான்கள் யாவரையும் வாழ்த்துங்கள். இத்தாலியா தேசத்தார் யாவரும் உங்களுக்கு வாழ்த்துதல் சொல்லுகி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ை நடத்துகிறவர்களையும், பரிசுத்தவான்கள் யாவரையும் வாழ்த்துங்கள். இத்தாலியா தேசத்தார் யாவரும் உங்களுக்கு வாழ்த்துதல் சொல்லுகி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ிருபையானது உங்களனைவரோடுங்கூட இருப்பதாக. ஆமெ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ட்டப்பட்டிருக்கிறவர்களோடே நீங்களும் கட்டப்பட்டவர்கள்போல அவர்களை நினைத்துக்கொள்ளுங்கள்; நீங்களும் சரீரத்தோடிருக்கிறவர்களென்று அறிந்து, தீங்கநுபவிக்கிறவர்களை நினைத்துக்கொள்ள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வாகம் யாவருக்குள்ளும் கனமுள்ளதாயும், விவாகமஞ்சம் அசுசிப்படாததாயுமிருப்பதாக; வேசிக்கள்ளரையும் விபசாரக்காரரையும் தேவன் நியாயந்தீர்ப்ப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வாகம் யாவருக்குள்ளும் கனமுள்ளதாயும், விவாகமஞ்சம் அசுசிப்படாததாயுமிருப்பதாக; வேசிக்கள்ளரையும் விபசாரக்காரரையும் தேவன் நியாயந்தீர்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ண ஆசையில்லாதவர்களாய் நடந்து, உங்களுக்கு இருக்கிறவைகள் போதுமென்று எண்ணுங்கள்; நான் உன்னைவிட்டு விலகுவதுமில்லை, உன்னைக் கைவிடுவதுமில்லை என்று அவர் சொல்லியிருக்கிறார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ண ஆசையில்லாதவர்களாய் நடந்து, உங்களுக்கு இருக்கிறவைகள் போதுமென்று எண்ணுங்கள்; நான் உன்னைவிட்டு விலகுவதுமில்லை, உன்னைக் கைவிடுவதுமில்லை என்று அவர் சொல்லியிருக்கிறா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ആകയാൽ “കർത്താവു എനിക്കു തുണ; ഞാൻ പേടിക്കയില്ല; മനുഷ്യൻ എന്നോടു എന്തു ചെയ്യും” എന്നു നമു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ധൈര്യത്തോടെ പറയാ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നിങ്ങളോടു ദൈവവചനം പ്രസംഗിച്ചു നിങ്ങളെ നടത്തിയവരെ ഓർത്തുകൊൾവിൻ; അവരുടെ ജീവാവസാനം ഓർത്തു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്വാസം അനുക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േശുക്രിസ്തു ഇന്നലെയും ഇന്നും എന്നെന്നേക്കും അനന്യൻ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വിവിധവും അന്യവുമായ ഉപദേശങ്ങളാൽ ആരും നിങ്ങളെ വലിച്ചുകൊണ്ടുപോകരുതു; ആചരിച്ചുപോന്നവ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യോജനമില്ലാത്ത ഭോജനനിയമങ്ങളാലല്ല, കൃപയാൽ തന്നേ ഹൃദയം ഉറപ്പിക്കുന്നതു നല്ല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കൂടാരത്തിൽ ശുശ്രൂഷിക്കുന്നവർക്കു അഹോവൃത്തി കഴിപ്പാൻ അവകാശമില്ലാത്ത ഒരു യാഗപീഠം നമുക്കു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മഹാപുരോഹിതൻ പാപപരിഹാരമായി രക്തം വിശുദ്ധമന്ദിരത്തിലേക്കു കൊണ്ടുപോകുന്ന മൃഗങ്ങളുടെ ഉട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ളയത്തിന്നു പുറത്തുവെച്ചു ചുട്ടുകള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സഹോദരപ്രീതി നിലനിൽക്കട്ടെ, അതിഥിസൽക്കാരം മറ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ങ്ങനെ യേശുവും സ്വന്തരക്തത്താൽ ജനത്തെ വിശുദ്ധീകരിക്കേണ്ടതിന്നു നഗരവാതിലിന്നു പുറത്തുവെച്ചു കഷ്ട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ഭ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ആകയാൽ നാം അവന്റെ നിന്ദ ചുമന്നുകൊണ്ടു പാളയത്തിന്നു പുറത്തു അവന്റെ അടുക്കൽ ചെല്ല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ഇവിടെ നമുക്കു നിലനില്ക്കുന്ന നഗരമില്ലല്ലോ, വരുവാനുള്ളതു അത്രേ നാം അന്വേഷ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തുകൊണ്ടു അവൻ മുഖാന്തരം നാം ദൈവത്തിന്നു അവന്റെ നാമത്തെ ഏറ്റു പറയുന്ന അധരഫലം എന്ന സ്തോത്രയാ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വിടാതെ അർപ്പിക്ക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നന്മചെയ്‍വാനും കൂട്ടായ്മ കാണിപ്പാനും മറക്കരുതു. ഈവക യാഗത്തിലല്ലോ ദൈവം പ്രസാദ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ിങ്ങളെ നടത്തുന്നവരെ അനുസരിച്ചു കീഴടങ്ങിയിരിപ്പിൻ; അവർ കണക്കു ബോധിപ്പിക്കേണ്ടുന്നവരാക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ടെ ആത്മാക്കൾക്കുവേണ്ടി ജാഗരിച്ചിരിക്കുന്നു; ഇതു അവർ ഞരങ്ങിക്കൊണ്ടല്ല സന്തോഷത്തോടെ ചെയ്‍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വരുത്തുവിൻ; അല്ലാഞ്ഞാൽ നിങ്ങൾക്കു നന്ന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തിനാൽ ചിലർ അറിയാതെ ദൈവദൂതന്മാരെ സല്ക്കരിച്ചിട്ടുണ്ട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ഞങ്ങൾക്കു വേണ്ടി പ്രാർത്ഥിപ്പിൻ. സകലത്തിലും നല്ലവരായി നടപ്പാൻ ഇച്ഛിക്കകൊണ്ടു ഞങ്ങൾക്കു നല്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സ്സാക്ഷി ഉണ്ടെന്നു ഞങ്ങൾ ഉറ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എന്നെ നിങ്ങൾക്കു വേഗത്തിൽ വീണ്ടും കിട്ടേണ്ടതിന്നു നിങ്ങൾ പ്രാർത്ഥിക്കേണം എന്നു ഞാൻ വിശേഷ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നിത്യനിയമത്തിന്റെ രക്തത്താൽ ആടുകളുടെ വലിയ ഇടയനായ നമ്മുടെ കർത്താവായ യേശുവിനെ മരിച്ച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യിൽനിന്നു മടക്കിവരുത്തിയ സമാധാനത്തിന്റെ ദൈ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നിങ്ങളെ അവന്റെ ഇഷ്ടം ചെയ്‍വാൻ തക്കവണ്ണം എല്ലാനന്മയിലും യഥാസ്ഥാനപ്പെടുത്തി തനിക്കു പ്രസാദമുള്ള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ശുക്രിസ്തുമുഖാന്തരം നമ്മിൽ നിവർത്തിക്കുമാറാകട്ടെ; അവന്നു എന്നേക്കും മഹത്വം. ആമേ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സഹോദരന്മാരേ, ഈ പ്രബോധനവാക്യം പൊറുത്തുകൊൾവിൻ എന്നു അപേക്ഷിക്കുന്നു; ചുരുക്കമായിട്ടല്ലോ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ിര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ിങ്ങളും തടവുകാർ എന്നപോലെ തടവുകാരെയും നിങ്ങളും ശരീരത്തിൽ ഇരിക്കുന്നവരാക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സഹോദരനായ തിമോഥെയോസ് തടവിൽനിന്നു ഇറങ്ങി എന്നു അറിവിൻ. അവൻ വേഗത്തിൽ വന്നാൽ ഞാൻ അവനുമായി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ന്നുകാണ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നിങ്ങളെ നടത്തുന്നവർക്കു എല്ലാവർക്കും സകലവിശുദ്ധന്മാർക്കും വന്ദനം ചൊല്ലുവിൻ. ഇതല്യക്കാ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ക്കു വന്ദനം ചൊല്ല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കൃപ നിങ്ങളോടെല്ലാവരോടുംകൂടെ ഇരിക്കുമാറാകട്ടെ. ആമേ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ഷ്ടമനുഭവിക്കുന്നവരെയും ഓർത്ത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വിവാഹം എല്ലാവർക്കും മാന്യവും കിടക്ക നിർമ്മലവും ആയിരിക്കട്ടെ; എന്നാൽ ദുർന്നടപ്പുകാ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്യഭിചാരികളെയും ദൈവം വിധ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നിങ്ങളുടെ നടപ്പു ദ്രവ്യാഗ്രഹമില്ലാത്തതായിരിക്കട്ടെ; ഉള്ളതുകൊണ്ടു തൃപ്തിപ്പെടുവിൻ; “ഞാൻ നി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നാളും കൈ വിടുകയില്ല, ഉപേക്ഷിക്കയുമില്ല” എന്നു അവൻ തന്നെ അരുളിച്ചെയ്ത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2026-07-25T14:21:26Z</dcterms:created>
  <dcterms:modified xsi:type="dcterms:W3CDTF">2026-07-25T14:21:26Z</dcterms:modified>
  <dc:title>எபிரெயர்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