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presProps" Target="presProps.xml"/>
  <Relationship Id="rId53" Type="http://schemas.openxmlformats.org/officeDocument/2006/relationships/viewProps" Target="viewProps.xml"/>
  <Relationship Id="rId54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So that we may boldly say, The Lord is my helper, and I will not fear what man shall do unto me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So that we may boldly say, The Lord is my helper, and I will not fear what man shall do unto me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Remember them which have the rule over you, who have spoken unto you the word of God: whose faith follow, considering the end of their conversation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Remember them which have the rule over you, who have spoken unto you the word of God: whose faith follow, considering the end of their conversation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Jesus Christ the same yesterday, and to day, and for ever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Be not carried about with divers and strange doctrines. For it is a good thing that the heart be established with grace; not with meats, which have not profited them that have been occupied therein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Be not carried about with divers and strange doctrines. For it is a good thing that the heart be established with grace; not with meats, which have not profited them that have been occupied therein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We have an altar, whereof they have no right to eat which serve the tabernacle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We have an altar, whereof they have no right to eat which serve the tabernacle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For the bodies of those beasts, whose blood is brought into the sanctuary by the high priest for sin, are burned without the camp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Let brotherly love continue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For the bodies of those beasts, whose blood is brought into the sanctuary by the high priest for sin, are burned without the camp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Wherefore Jesus also, that he might sanctify the people with his own blood, suffered without the gate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Wherefore Jesus also, that he might sanctify the people with his own blood, suffered without the gate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Let us go forth therefore unto him without the camp, bearing his reproach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Let us go forth therefore unto him without the camp, bearing his reproach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For here have we no continuing city, but we seek one to come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By him therefore let us offer the sacrifice of praise to God continually, that is, the fruit of our lips giving thanks to his name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By him therefore let us offer the sacrifice of praise to God continually, that is, the fruit of our lips giving thanks to his name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But to do good and to communicate forget not: for with such sacrifices God is well pleased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But to do good and to communicate forget not: for with such sacrifices God is well pleased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Be not forgetful to entertain strangers: for thereby some have entertained angels unexpectedly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Obey them that have the rule over you, and submit yourselves: for they watch for your souls, as they that must give account, that they may do it with joy, and not with grief: for that is useless for you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Obey them that have the rule over you, and submit yourselves: for they watch for your souls, as they that must give account, that they may do it with joy, and not with grief: for that is useless for you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Obey them that have the rule over you, and submit yourselves: for they watch for your souls, as they that must give account, that they may do it with joy, and not with grief: for that is useless for you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Obey them that have the rule over you, and submit yourselves: for they watch for your souls, as they that must give account, that they may do it with joy, and not with grief: for that is useless for you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Pray for us: for we trust we have a good conscience, in all things willing to live honestly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Pray for us: for we trust we have a good conscience, in all things willing to live honestly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But I plead to you the rather to do this, that I may be restored to you the sooner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But I plead to you the rather to do this, that I may be restored to you the sooner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Now the God of peace, that brought again from the dead our Lord Jesus, that great shepherd of the sheep, through the blood of the everlasting covenant,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Now the God of peace, that brought again from the dead our Lord Jesus, that great shepherd of the sheep, through the blood of the everlasting covenant,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Remember them that are in bonds, as bound with them; and them which suffer adversity, as being yourselves also in the body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Make you perfect in every good work to do his will, working in you that which is well-pleasing in his sight, through Jesus Christ; to whom be glory for ever and ever. Amen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Make you perfect in every good work to do his will, working in you that which is well-pleasing in his sight, through Jesus Christ; to whom be glory for ever and ever. Amen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Make you perfect in every good work to do his will, working in you that which is well-pleasing in his sight, through Jesus Christ; to whom be glory for ever and ever. Amen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And I plead to you, brethren, suffer the word of exhortation: for I have written a letter unto you in few words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And I plead to you, brethren, suffer the word of exhortation: for I have written a letter unto you in few words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Know all of you that our brother Timothy is set at liberty; with whom, if he comes shortly, I will see you.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Know all of you that our brother Timothy is set at liberty; with whom, if he comes shortly, I will see you.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Salute all them that have the rule over you, and all the saints. They of Italy salute you.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Salute all them that have the rule over you, and all the saints. They of Italy salute you.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Grace be with you all. Amen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Remember them that are in bonds, as bound with them; and them which suffer adversity, as being yourselves also in the body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Marriage is honourable in all, and the bed undefiled: but whoremongers and adulterers God will judge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Marriage is honourable in all, and the bed undefiled: but whoremongers and adulterers God will judge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Let your conversation be without covetousness; and be content with such things as all of you have: for he has said, I will never leave you, nor forsake you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Let your conversation be without covetousness; and be content with such things as all of you have: for he has said, I will never leave you, nor forsake you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60418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13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தினாலே நாம் தைரியங்கொண்டு: கர்த்தர் எனக்குச் சகாயர், நான் பயப்படேன், மனுஷன் எனக்கு என்னசெய்வா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13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ன்று சொல்லலாம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13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தேவவசனத்தை உங்களுக்குப் போதித்து உங்களை நடத்தினவர்களை நீங்கள் நினைத்து, அவர்களுடைய நடக்கையி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13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ுடிவை நன்றாய்ச் சிந்தித்து, அவர்களுடைய விசுவாசத்தைப் பின்பற்றுங்கள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13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இயேசுகிறிஸ்து நேற்றும் இன்றும் என்றும் மாறாதவராயிருக்கிறார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13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பலவிதமான அந்நிய போதனைகளால் அலைப்புண்டு திரியாதிருங்கள். போஜனபதார்த்தங்களினாலல்ல, கிருபையினால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13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இருதயம் ஸ்திரப்படுகிறது நல்லது; போஜனபதார்த்தங்களில் முயற்சிசெய்கிறவர்கள் பலனடையவில்லைய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13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நமக்கு ஒரு பலிபீடமுண்டு, அதற்குரியவைகளைப் புசிக்கிறதற்குக் கூடாரத்தில் ஆராதனை செய்கிறவர்களுக்க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13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அதிகாரமில்லை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13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ஏனென்றால், எந்த மிருகங்களுடைய இரத்தம் பாவங்களினிமித்தமாகப் பரிசுத்த ஸ்தலத்துக்குள் பிரதான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13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சகோதர சிநேகம் நிலைத்திருக்கக்கடவத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13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சாரியனாலே கொண்டுவரப்படுகிறதோ, அந்த மிருகங்களின் உடல்கள் பாளயத்துக்குப்புறம்பே சுட்டெரிக்கப்படும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13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ந்தப்படியே, இயேசுவும் தம்முடைய சொந்த இரத்தத்தினாலே ஜனத்தைப் பரிசுத்தஞ்செய்யும்படியாக நக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13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ாசலுக்குப் புறம்பே பாடுபட்டார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13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ஆகையால், நாம் அவருடைய நிந்தையைச் சுமந்து, பாளயத்துக்குப் புறம்பே அவரிடத்திற்குப் புறப்பட்டுப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13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போகக்கடவோம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13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நிலையான நகரம் நமக்கு இங்கே இல்லை; வரப்போகிறதையே நாடித் தேடுகிறோம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13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ஆகையால், அவருடைய நாமத்தைத் துதிக்கும் உதடுகளின் கனியாகிய ஸ்தோத்திரபலியை அவர்மூலமாய் எப்போத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13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தேவனுக்குச் செலுத்தக்கடவோம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13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அன்றியும் நன்மைசெய்யவும், தானதர்மம்பண்ணவும் மறவாதிருங்கள்; இப்படிப்பட்ட பலிகளின்மேல் தேவ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13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பிரியமாயிருக்கிறார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13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ந்நியரை உபசரிக்க மறவாதிருங்கள்; அதினாலே சிலர் அறியாமல் தேவதூதரையும் உபசரித்ததுண்ட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13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உங்களை நடத்துகிறவர்கள், உங்கள் ஆத்துமாக்களுக்காக உத்தரவாதம்பண்ணுகிறவர்களாய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13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ிழித்திருக்கிறவர்களானபடியால், அவர்கள் துக்கத்தோடே அல்ல, சந்தோஷத்தோடே அதைச்செய்யும்படி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13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அவர்களுக்குக் கீழ்ப்படிந்து அடங்குங்கள்; அவர்கள் துக்கத்தோடே அப்படிச் செய்தால் அது உங்களுக்குப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13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பிரயோஜனமாயிருக்கமாட்டாத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13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எங்களுக்காக வேண்டிக்கொள்ளுங்கள்; நாங்கள் நல்மனச்சாட்சியுள்ளவர்களாய் எல்லாவற்றிலும் யோக்கியமாய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13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டக்க விரும்புகிறோமென்று நிச்சயித்திருக்கிறோம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13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நான் அதிசீக்கிரமாய் உங்களிடத்தில் வரும்படிக்கு நீங்கள் இப்படி வேண்டிக்கொள்ளும்படி அதிகமாய்க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13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கேட்டுக்கொள்ளுகிறேன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13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நித்திய உடன்படிக்கையின் இரத்தத்தினாலே ஆடுகளுடைய பெரிய மேய்ப்பரான நம்முடைய கர்த்தராகிய இயேசுவ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13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ரித்தோரிலிருந்து ஏறிவரப்பண்ணின சமாதானத்தின் தேவன்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13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கட்டப்பட்டிருக்கிறவர்களோடே நீங்களும் கட்டப்பட்டவர்கள்போல அவர்களை நினைத்துக்கொள்ளுங்கள்; நீங்கள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13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இயேசு கிறிஸ்துவைக் கொண்டு தமக்குமுன்பாகப் பிரியமானதை உங்களில் நடப்பித்து, உங்களில் தம்முடைய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13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ித்தத்தின்படிசெய்ய உங்களைச் சகலவித நற்கிரியையிலும் சீர்பொருந்தினவர்களாக்குவாராக; அவருக்க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13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ன்றென்றைக்கும் மகிமை உண்டாவதாக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13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சகோதரரே, நான் சுருக்கமாய் உங்களுக்கு எழுதின இந்தப் புத்திமதியான வார்த்தைகளை நீங்கள் பொறுமையாய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13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ற்றுக்கொள்ளும்படி வேண்டிக்கொள்ளுகிறேன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13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சகோதரனாகிய தீமோத்தேயு விடுதலையாக்கப்பட்டானென்று அறிவீர்களாக; அவன் சீக்கிரமாய் வந்தால்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13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அவனுடனேகூட நான் வந்து, உங்களைக் காண்பேன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13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உங்களை நடத்துகிறவர்களையும், பரிசுத்தவான்கள் யாவரையும் வாழ்த்துங்கள். இத்தாலியா தேசத்தார் யாவர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13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உங்களுக்கு வாழ்த்துதல் சொல்லுகிறார்கள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13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கிருபையானது உங்களனைவரோடுங்கூட இருப்பதாக. ஆமென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13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ரீரத்தோடிருக்கிறவர்களென்று அறிந்து, தீங்கநுபவிக்கிறவர்களை நினைத்துக்கொள்ளுங்கள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13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விவாகம் யாவருக்குள்ளும் கனமுள்ளதாயும், விவாகமஞ்சம் அசுசிப்படாததாயுமிருப்பதாக; வேசிக்கள்ளரைய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13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ிபசாரக்காரரையும் தேவன் நியாயந்தீர்ப்பார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13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நீங்கள் பண ஆசையில்லாதவர்களாய் நடந்து, உங்களுக்கு இருக்கிறவைகள் போதுமென்று எண்ணுங்கள்; நா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13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உன்னைவிட்டு விலகுவதுமில்லை, உன்னைக் கைவிடுவதுமில்லை என்று அவர் சொல்லியிருக்கிறார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13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1">
  <a:themeElements>
    <a:clrScheme name="Theme4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2026-09-16T19:45:15Z</dcterms:created>
  <dcterms:modified xsi:type="dcterms:W3CDTF">2026-09-16T19:45:15Z</dcterms:modified>
  <dc:title>எபிரெயர் : 13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