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ழ்ந்த சேற்றினில் அகப்பட்ட நம்மை அணைத்து எடுத்தாரே 
இயேசு அணைத்து எடுத்தாரே
அலை கடல் நடுவே தவிக்கின்ற நமக்கு
ஆறுதல் அளிப்பாரே இயேசு ஆறுதல் அளிப்பா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ங்கள் போக்கி ரோகங்கள் நீக்கி
கோபத்தை கலைத்தாரே இயேசு கோபத்தை கலைத்தாரே
காவியம் போற்றும் ஆவியும் ஜீவனும் ஆகமம் ஆனாரே
இயேசு ஆகமம் ஆனா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லறை திறந்திட காவலர் நடுங்கிட
கட்டுகள் அறுத்தாரே இயேசு கட்டுகள் அறுத்தாரே
கல்வாரி பாதையில் பார சிலுவையை நொந்து சுமந்தாரே
இயேசு நமக்கென பிறந்தா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வினில் வந்த தேவனை  துதித்தால் தீவினை அகன்றிடுமே
பாலகன் இயேசுவின் நாமத்தினில் ஜெபித்தால்
பாசம் வளர்ந்திடுமே நல்ல பாசம் பாசம் வளர்ந்திட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2026-06-10T10:06:23Z</dcterms:created>
  <dcterms:modified xsi:type="dcterms:W3CDTF">2026-06-10T10:06:23Z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