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ேன் துதிப்பேன் தேவனை
துதிகள் மத்தியில் வசிப்போனை 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ானவனை அதிலுமேலானவனை 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ரண்டு மூன்று பேர்கள் நாமத்தில்
கூடினால் வருவேன் என்றீரே
என்றுரைத்த வாக்கை நிறைவேற்ற
எங்களில் வந்தவர் ஆனந்தம் --- துதிப்பேன்
2. கடந்த துன்பத்தின் காலங்களில்
அடைந்த ஆறா துயரங்களில்
ஆறுதல் தேறுதல் அளித்திட
மாறாத இயேசுக்கானந்தம் --- துதிப்பேன்
3. இன்றைத்தினம் வரைக் காத்தீரே
எல்லோரையும் கூட்டி சேர்த்தீரே
நின் கிருபையால் கடந்து வந்தோம்
அன்பே ஆருயிரே ஆனந்தம் --- துதிப்பேன்
4. ஆனந்தமே பரமானந்தமே
அண்ணலை அண்டினோர் கானந்தமே
அல்லேலூயா உமக்கல்லேலூயா
எல்லா நாளும் உமக்கல்லேலூயா --- து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2026-07-30T18:15:05Z</dcterms:created>
  <dcterms:modified xsi:type="dcterms:W3CDTF">2026-07-30T18:15:05Z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