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வாப் இஸ்ரவேலுடைய எல்லா இராணுவத்தின்மேலும், யோய்தாவின்குமாரனாகிய பெனாயா கிரேத்தியர்மேலும் பிலேத்தியர்மேலும் தலைவரா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ென்யமீன் மனுஷனான பிக்கிரியின் குமாரனாகிய சேபா என்னும் பேருள்ள பேலியாளின் மனுஷன் ஒருவன் தற்செயலாய் அங்கே இருந்தான்; அவன் எக்காளம் ஊதி: எங்களுக்குத் தாவீதினிடத்தில் பங்கும் இல்லை, ஈசாயின் குமாரனிடத்தில் எங்களுக்குச் சுதந்தரமும் இல்லை; இஸ்ரவேலே, நீங்கள் அவரவர் தங்கள் கூடாரங்களுக்குப் போய்விடுங்க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ென்யமீன் மனுஷனான பிக்கிரியின் குமாரனாகிய சேபா என்னும் பேருள்ள பேலியாளின் மனுஷன் ஒருவன் தற்செயலாய் அங்கே இருந்தான்; அவன் எக்காளம் ஊதி: எங்களுக்குத் தாவீதினிடத்தில் பங்கும் இல்லை, ஈசாயின் குமாரனிடத்தில் எங்களுக்குச் சுதந்தரமும் இல்லை; இஸ்ரவேலே, நீங்கள் அவரவர் தங்கள் கூடாரங்களுக்குப் போய்விடுங்க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ென்யமீன் மனுஷனான பிக்கிரியின் குமாரனாகிய சேபா என்னும் பேருள்ள பேலியாளின் மனுஷன் ஒருவன் தற்செயலாய் அங்கே இருந்தான்; அவன் எக்காளம் ஊதி: எங்களுக்குத் தாவீதினிடத்தில் பங்கும் இல்லை, ஈசாயின் குமாரனிடத்தில் எங்களுக்குச் சுதந்தரமும் இல்லை; இஸ்ரவேலே, நீங்கள் அவரவர் தங்கள் கூடாரங்களுக்குப் போய்விட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ோராம் பகுதிகளை வாங்குகிறவனும், அகிலூதின் குமாரனாகிய யோசபாத் மந்திரி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ஸ்ரவேல் மனுஷர் எல்லாரும் தாவீதை விட்டுப் பின்வாங்கி, பிக்கிரியின் குமாரனாகிய சேபாவைப் பின்பற்றிப் போனார்கள்; யோர்தான் தொடங்கி எருசலேம்மட்டுமுள்ள யூதாமனுஷர் தங்கள் ராஜாவைச் சார்ந்த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இஸ்ரவேல் மனுஷர் எல்லாரும் தாவீதை விட்டுப் பின்வாங்கி, பிக்கிரியின் குமாரனாகிய சேபாவைப் பின்பற்றிப் போனார்கள்; யோர்தான் தொடங்கி எருசலேம்மட்டுமுள்ள யூதாமனுஷர் தங்கள் ராஜாவைச் சார்ந்தி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ேவா சம்பிரதியும், சாதோக்கும் அபியத்தாரும் ஆசாரியருமா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 எருசலேமிலுள்ள தன்வீட்டுக்கு வந்தபோது, வீட்டைக் காக்க ராஜா பின்வைத்துப்போன பத்து மறுமனையாட்டிகளையும் வருவித்து, அவர்களை ஒரு காவல் வீட்டிலே வைத்து பராமரித்தான்; அப்புறம் அவர்களிடத்தில் அவன் பிரவேசிக்கவில்லை; அப்படியே அவர்கள் சாகிற நாள்மட்டும் அடைக்கப்பட்டு, உயிரோடிருக்கிற நாளெல்லாம் விதவைகள்போல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 எருசலேமிலுள்ள தன்வீட்டுக்கு வந்தபோது, வீட்டைக் காக்க ராஜா பின்வைத்துப்போன பத்து மறுமனையாட்டிகளையும் வருவித்து, அவர்களை ஒரு காவல் வீட்டிலே வைத்து பராமரித்தான்; அப்புறம் அவர்களிடத்தில் அவன் பிரவேசிக்கவில்லை; அப்படியே அவர்கள் சாகிற நாள்மட்டும் அடைக்கப்பட்டு, உயிரோடிருக்கிற நாளெல்லாம் விதவைகள்போல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் பிரதியுத்தரமாக விழுங்கவேண்டும் அழிக்கவேண்டும் என்கிற ஆசை எனக்கு வெகுதூரமாயிருப்பத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ாவீது எருசலேமிலுள்ள தன்வீட்டுக்கு வந்தபோது, வீட்டைக் காக்க ராஜா பின்வைத்துப்போன பத்து மறுமனையாட்டிகளையும் வருவித்து, அவர்களை ஒரு காவல் வீட்டிலே வைத்து பராமரித்தான்; அப்புறம் அவர்களிடத்தில் அவன் பிரவேசிக்கவில்லை; அப்படியே அவர்கள் சாகிற நாள்மட்டும் அடைக்கப்பட்டு, உயிரோடிருக்கிற நாளெல்லாம் விதவைகள்போல் இ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யீரியனாகிய ஈராவும் தாவீதுக்குப் பிரதானியாய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ராஜா அமாசாவைப் பார்த்து: நீ யூதா மனுஷரை மூன்று நாளைக்குள்ளே என்னிடத்தில் வரவழைத்து, நீயும் கூடவந்து இருக்கவேண்டு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ராஜா அமாசாவைப் பார்த்து: நீ யூதா மனுஷரை மூன்று நாளைக்குள்ளே என்னிடத்தில் வரவழைத்து, நீயும் கூடவந்து இருக்கவேண்டு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மாசா: யூதாவை அழைப்பிக்கப் போய், தனக்குக் குறித்தகாலத்திலே வராமல் தாமதித்த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மாசா: யூதாவை அழைப்பிக்கப் போய், தனக்குக் குறித்தகாலத்திலே வராமல் தாமதித்த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ாவீது அபிசாயைப் பார்த்து: அப்சலோமைப்பார்க்கிலும் பிக்கிரியின் குமாரனாகிய சேபா, இப்பொழுது நமக்குப் பொல்லாப்புச் செய்வான்; அவன் அரணான பட்டணங்களில் வந்தடைந்து, நம்முடைய கண்களுக்குத் தப்பிப்போகாதபடிக்கு, நீ உன் எஜமானுடைய சேவகரைக் கூட்டிக்கொண்டு, அவனைப் பின்தொடர்ந்துபோ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ாவீது அபிசாயைப் பார்த்து: அப்சலோமைப்பார்க்கிலும் பிக்கிரியின் குமாரனாகிய சேபா, இப்பொழுது நமக்குப் பொல்லாப்புச் செய்வான்; அவன் அரணான பட்டணங்களில் வந்தடைந்து, நம்முடைய கண்களுக்குத் தப்பிப்போகாதபடிக்கு, நீ உன் எஜமானுடைய சேவகரைக் கூட்டிக்கொண்டு, அவனைப் பின்தொடர்ந்துபோ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ாவீது அபிசாயைப் பார்த்து: அப்சலோமைப்பார்க்கிலும் பிக்கிரியின் குமாரனாகிய சேபா, இப்பொழுது நமக்குப் பொல்லாப்புச் செய்வான்; அவன் அரணான பட்டணங்களில் வந்தடைந்து, நம்முடைய கண்களுக்குத் தப்பிப்போகாதபடிக்கு, நீ உன் எஜமானுடைய சேவகரைக் கூட்டிக்கொண்டு, அவனைப் பின்தொடர்ந்துபோ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தாவீது அபிசாயைப் பார்த்து: அப்சலோமைப்பார்க்கிலும் பிக்கிரியின் குமாரனாகிய சேபா, இப்பொழுது நமக்குப் பொல்லாப்புச் செய்வான்; அவன் அரணான பட்டணங்களில் வந்தடைந்து, நம்முடைய கண்களுக்குத் தப்பிப்போகாதபடிக்கு, நீ உன் எஜமானுடைய சேவகரைக் கூட்டிக்கொண்டு, அவனைப் பின்தொடர்ந்துபோ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ரியம் அப்படியல்ல, பிக்கிரியின் குமாரனாகிய சேபா என்னும் பேருள்ள எப்பிராயீம் பர்வதத்தானாயிருக்கிற ஒரு மனுஷன், ராஜாவாகிய தாவீதுக்கு விரோதமாய்த் தன் கையை ஓங்கினான்; அவனைமாத்திரம் ஒப்புக்கொடுங்கள்; அப்பொழுது பட்டணத்தை விட்டுப்போவேன் என்றான். அப்பொழுது அந்த ஸ்திரீ யோவாபைப் பார்த்து: இதோ, அவன் தலை மதிலின்மேலிருந்து உம்மிடத்திலே போடப்படும் என்று சொல்ல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யோவாபின் மனுஷரும், கிரேத்தியரும் பிலேத்தியரும், சகல பலசாலிகளும் அவன் பிறகாலே புறப்பட்டு, பிக்கிரியின் குமாரனாகிய சேபாவைப் பின்தொடர எருசலேமிலிருந்து 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யோவாபின் மனுஷரும், கிரேத்தியரும் பிலேத்தியரும், சகல பலசாலிகளும் அவன் பிறகாலே புறப்பட்டு, பிக்கிரியின் குமாரனாகிய சேபாவைப் பின்தொடர எருசலேமிலிருந்து 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ிபியோன் கிட்ட இருக்கிற பெரிய கல்லண்டையிலே வந்தபோது, அமாசா அவர்களுக்கு எதிர்ப்பட்டுவந்தான்; யோவாபோ, தான் உடுத்திக்கொண்டிருக்கிற தன் சட்டையின்மேல் ஒரு கச்சையைக் கட்டிக்கொண்டிருந்தான்; அதில் உறையோடே ஒரு பட்டயம் அவன் இடுப்பண்டையிலே தொங்கிற்று; அவன் புறப்படுகையில் அது விழு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ிபியோன் கிட்ட இருக்கிற பெரிய கல்லண்டையிலே வந்தபோது, அமாசா அவர்களுக்கு எதிர்ப்பட்டுவந்தான்; யோவாபோ, தான் உடுத்திக்கொண்டிருக்கிற தன் சட்டையின்மேல் ஒரு கச்சையைக் கட்டிக்கொண்டிருந்தான்; அதில் உறையோடே ஒரு பட்டயம் அவன் இடுப்பண்டையிலே தொங்கிற்று; அவன் புறப்படுகையில் அது விழ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கிபியோன் கிட்ட இருக்கிற பெரிய கல்லண்டையிலே வந்தபோது, அமாசா அவர்களுக்கு எதிர்ப்பட்டுவந்தான்; யோவாபோ, தான் உடுத்திக்கொண்டிருக்கிற தன் சட்டையின்மேல் ஒரு கச்சையைக் கட்டிக்கொண்டிருந்தான்; அதில் உறையோடே ஒரு பட்டயம் அவன் இடுப்பண்டையிலே தொங்கிற்று; அவன் புறப்படுகையில் அது விழ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ோவாப் அமாசாவைப் பார்த்து: என் சகோதரனே, சுகமாயிருக்கிறாயா என்று சொல்லி, அமாசாவை முத்தஞ்செய்யும்படி, தன் வலதுகையினால் அவன் தாடியைப் பிடித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ோவாப் அமாசாவைப் பார்த்து: என் சகோதரனே, சுகமாயிருக்கிறாயா என்று சொல்லி, அமாசாவை முத்தஞ்செய்யும்படி, தன் வலதுகையினால் அவன் தாடியைப் பிடித்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கையிலிருக்கிற பட்டயத்திற்கு அமாசா எச்சரிக்கையாயிராதபோது, யோவாப் அவனை அவன் குடல்கள் தரையிலே சரிந்துபோகத்தக்கதாய், அதினால் வயிற்றிலே ஒரே குத்தாகக் குத்தினான்; அவன் செத்துப்போனான்; அப்பொழுது யோவாபும் அவன் சகோதரனாகிய அபிசாயும் பிக்கிரியின் குமாரனாகிய சேபாவைப் பின்தொடர்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கையிலிருக்கிற பட்டயத்திற்கு அமாசா எச்சரிக்கையாயிராதபோது, யோவாப் அவனை அவன் குடல்கள் தரையிலே சரிந்துபோகத்தக்கதாய், அதினால் வயிற்றிலே ஒரே குத்தாகக் குத்தினான்; அவன் செத்துப்போனான்; அப்பொழுது யோவாபும் அவன் சகோதரனாகிய அபிசாயும் பிக்கிரியின் குமாரனாகிய சேபாவைப் பின்தொடர்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ன் கையிலிருக்கிற பட்டயத்திற்கு அமாசா எச்சரிக்கையாயிராதபோது, யோவாப் அவனை அவன் குடல்கள் தரையிலே சரிந்துபோகத்தக்கதாய், அதினால் வயிற்றிலே ஒரே குத்தாகக் குத்தினான்; அவன் செத்துப்போனான்; அப்பொழுது யோவாபும் அவன் சகோதரனாகிய அபிசாயும் பிக்கிரியின் குமாரனாகிய சேபாவைப் பின்தொடர்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ரியம் அப்படியல்ல, பிக்கிரியின் குமாரனாகிய சேபா என்னும் பேருள்ள எப்பிராயீம் பர்வதத்தானாயிருக்கிற ஒரு மனுஷன், ராஜாவாகிய தாவீதுக்கு விரோதமாய்த் தன் கையை ஓங்கினான்; அவனைமாத்திரம் ஒப்புக்கொடுங்கள்; அப்பொழுது பட்டணத்தை விட்டுப்போவேன் என்றான். அப்பொழுது அந்த ஸ்திரீ யோவாபைப் பார்த்து: இதோ, அவன் தலை மதிலின்மேலிருந்து உம்மிடத்திலே போடப்படும் என்று சொல்ல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ோவாபுடைய வாலிபரில் ஒருவன் செத்தவனண்டையிலே நின்று, யோவாபினால் பிரியப்படுகிறவன் எவனோ, தாவீதின் பட்சத்தில் இருக்கிறவன் எவனோ, அவன் யோவாபைப் பின்பற்றிப்போவானாக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ோவாபுடைய வாலிபரில் ஒருவன் செத்தவனண்டையிலே நின்று, யோவாபினால் பிரியப்படுகிறவன் எவனோ, தாவீதின் பட்சத்தில் இருக்கிறவன் எவனோ, அவன் யோவாபைப் பின்பற்றிப்போவானாக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ாசா நடுவழியிலே இரத்தத்திலே புரண்டு கிடந்தபடியினால், ஜனங்கள் எல்லாரும் தரித்துநிற்பதை அவன் கண்டு, அமாசாவை வழியிலிருந்து வயலிலே இழுத்துப்போட்டான்; அவனண்டையில் வருகிறவர்கள் எல்லாரும் தரித்துநிற்பதைக் கண்டு, ஒரு வஸ்திரத்தை அவன்மேல் போ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ாசா நடுவழியிலே இரத்தத்திலே புரண்டு கிடந்தபடியினால், ஜனங்கள் எல்லாரும் தரித்துநிற்பதை அவன் கண்டு, அமாசாவை வழியிலிருந்து வயலிலே இழுத்துப்போட்டான்; அவனண்டையில் வருகிறவர்கள் எல்லாரும் தரித்துநிற்பதைக் கண்டு, ஒரு வஸ்திரத்தை அவன்மேல் போ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ாசா நடுவழியிலே இரத்தத்திலே புரண்டு கிடந்தபடியினால், ஜனங்கள் எல்லாரும் தரித்துநிற்பதை அவன் கண்டு, அமாசாவை வழியிலிருந்து வயலிலே இழுத்துப்போட்டான்; அவனண்டையில் வருகிறவர்கள் எல்லாரும் தரித்துநிற்பதைக் கண்டு, ஒரு வஸ்திரத்தை அவன்மேல் போ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ழியிலிருந்து எடுத்துப்போடப்பட்ட பிற்பாடு, எல்லாரும் கடந்து, பிக்கிரியின் குமாரனாகிய சேபாவைத் தொடர, யோவாபுக்குப் பின்செ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வழியிலிருந்து எடுத்துப்போடப்பட்ட பிற்பாடு, எல்லாரும் கடந்து, பிக்கிரியின் குமாரனாகிய சேபாவைத் தொடர, யோவாபுக்குப் பின்செ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இஸ்ரவேல் கோத்திரங்களையெல்லாம் சுற்றி, பெத்மாக்காவாகிய ஆபேல்மட்டாகவும், பேரீமின் கடைசிமட்டாகவும் வந்திருந்தான்; அவ்விடத்தாரும் கூடி, தாங்களும் அவனுக்குப் பின்சென்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இஸ்ரவேல் கோத்திரங்களையெல்லாம் சுற்றி, பெத்மாக்காவாகிய ஆபேல்மட்டாகவும், பேரீமின் கடைசிமட்டாகவும் வந்திருந்தான்; அவ்விடத்தாரும் கூடி, தாங்களும் அவனுக்குப் பின்செ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ய் பெத்மாக்காவாகிய ஆபேலிலே அவனை முற்றிக்கைபோட்டு, பட்டணத்திற்கு எதிராகத் தெற்றுவரைக்கும் கொத்தளம் போட்டார்கள்; யோவாபோடே இருக்கிற ஜனங்கள் எல்லாம் அலங்கத்தை விழப்பண்ணும்படி அழிக்க எத்தனம்பண்ண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ரியம் அப்படியல்ல, பிக்கிரியின் குமாரனாகிய சேபா என்னும் பேருள்ள எப்பிராயீம் பர்வதத்தானாயிருக்கிற ஒரு மனுஷன், ராஜாவாகிய தாவீதுக்கு விரோதமாய்த் தன் கையை ஓங்கினான்; அவனைமாத்திரம் ஒப்புக்கொடுங்கள்; அப்பொழுது பட்டணத்தை விட்டுப்போவேன் என்றான். அப்பொழுது அந்த ஸ்திரீ யோவாபைப் பார்த்து: இதோ, அவன் தலை மதிலின்மேலிருந்து உம்மிடத்திலே போடப்படும் என்று சொல்ல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ய் பெத்மாக்காவாகிய ஆபேலிலே அவனை முற்றிக்கைபோட்டு, பட்டணத்திற்கு எதிராகத் தெற்றுவரைக்கும் கொத்தளம் போட்டார்கள்; யோவாபோடே இருக்கிற ஜனங்கள் எல்லாம் அலங்கத்தை விழப்பண்ணும்படி அழிக்க எத்தனம்பண்ண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போய் பெத்மாக்காவாகிய ஆபேலிலே அவனை முற்றிக்கைபோட்டு, பட்டணத்திற்கு எதிராகத் தெற்றுவரைக்கும் கொத்தளம் போட்டார்கள்; யோவாபோடே இருக்கிற ஜனங்கள் எல்லாம் அலங்கத்தை விழப்பண்ணும்படி அழிக்க எத்தனம்பண்ண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ுத்தியுள்ள ஒரு ஸ்திரீ பட்டணத்திலிருந்து சத்தமிட்டு: கேளுங்கள், கேளுங்கள்; நான் யோவாபோடே பேசவேண்டும்; அவரை இங்கே கிட்ட வரச் சொல்லுங்கள்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ுத்தியுள்ள ஒரு ஸ்திரீ பட்டணத்திலிருந்து சத்தமிட்டு: கேளுங்கள், கேளுங்கள்; நான் யோவாபோடே பேசவேண்டும்; அவரை இங்கே கிட்ட வரச் சொல்லுங்கள் என்றா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வளுக்குச் சமீபத்தில் வந்தபோது, அந்த ஸ்திரீ: நீர்தானா யோவாப் என்று கேட்டாள்; அவன் நான்தான் என்றான்; அப்பொழுது, அவள் அவனைப்பார்த்து: உமது அடியாளின் வார்த்தைகளைக் கேளும் என்றாள்; அவன்: கேட்கிறே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அவளுக்குச் சமீபத்தில் வந்தபோது, அந்த ஸ்திரீ: நீர்தானா யோவாப் என்று கேட்டாள்; அவன் நான்தான் என்றான்; அப்பொழுது, அவள் அவனைப்பார்த்து: உமது அடியாளின் வார்த்தைகளைக் கேளும் என்றாள்; அவன்: கேட்கிறேன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: பூர்வகாலத்து ஜனங்கள் ஆபேலிலே விசாரித்தால் வழக்குத்தீரும் என்ப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வள்: பூர்வகாலத்து ஜனங்கள் ஆபேலிலே விசாரித்தால் வழக்குத்தீரும் என்ப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லே நான் சமாதானமும் உண்மையுள்ளவளாயிருக்கையில், நீர் இஸ்ரவேலிலே தாய் பட்டணமாயிருக்கிறதை நிர்மூலமாக்கப் பார்க்கிறீரோ? நீர் கர்த்தருடைய சுதந்தரத்தை விழுங்கவேண்டியது என்ன என்ற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ஸ்ரவேலிலே நான் சமாதானமும் உண்மையுள்ளவளாயிருக்கையில், நீர் இஸ்ரவேலிலே தாய் பட்டணமாயிருக்கிறதை நிர்மூலமாக்கப் பார்க்கிறீரோ? நீர் கர்த்தருடைய சுதந்தரத்தை விழுங்கவேண்டியது என்ன என்ற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ஜனங்களிடத்தில் போய் புத்தியாய்ப் பேசினதினால், அவர்கள் பிக்கிரியின் குமாரனாகிய சேபாவின் தலையை வெட்டி யோவாபிடத்திலே போட்டார்கள்; அப்பொழுது அவன் எக்காளம் ஊதினான்; அவரவர் பட்டணத்தை விட்டுக் கலைந்து, தங்கள் கூடாரங்களுக்குப் புறப்பட்டுப்போனார்கள்; யோவாபும் ராஜாவிடத்துக்குப் போகும்படி எருசலேமுக்குத் திரும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ஜனங்களிடத்தில் போய் புத்தியாய்ப் பேசினதினால், அவர்கள் பிக்கிரியின் குமாரனாகிய சேபாவின் தலையை வெட்டி யோவாபிடத்திலே போட்டார்கள்; அப்பொழுது அவன் எக்காளம் ஊதினான்; அவரவர் பட்டணத்தை விட்டுக் கலைந்து, தங்கள் கூடாரங்களுக்குப் புறப்பட்டுப்போனார்கள்; யோவாபும் ராஜாவிடத்துக்குப் போகும்படி எருசலேமுக்குத் திரும்ப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ள் ஜனங்களிடத்தில் போய் புத்தியாய்ப் பேசினதினால், அவர்கள் பிக்கிரியின் குமாரனாகிய சேபாவின் தலையை வெட்டி யோவாபிடத்திலே போட்டார்கள்; அப்பொழுது அவன் எக்காளம் ஊதினான்; அவரவர் பட்டணத்தை விட்டுக் கலைந்து, தங்கள் கூடாரங்களுக்குப் புறப்பட்டுப்போனார்கள்; யோவாபும் ராஜாவிடத்துக்குப் போகும்படி எருசலேமுக்குத் திரும்ப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ோவாப் இஸ்ரவேலுடைய எல்லா இராணுவத்தின்மேலும், யோய்தாவின்குமாரனாகிய பெனாயா கிரேத்தியர்மேலும் பிலேத்தியர்மேலும் தலைவர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രേത്യരുടെയും പ്ളേത്യരുടെയും നായകൻ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ബെന്യാമീന്യനായി ബിക്രിയുടെ മകനായ ശേബ എന്നു പേരുള്ള ഒരു നീചൻ അവിടെ ഉണ്ടായിരുന്നു; അവൻ കാഹ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ഊതി: ദാവീദിങ്കൽ നമുക്കു ഓഹരി ഇല്ല; യിശ്ശായിയുടെ മകങ്കൽ അവകാശവും ഇല്ല; യിസ്രായേലേ നിങ്ങൾ വീട്ടി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യ്ക്കൊൾവി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ദോരാം ഊഴിയവേലക്കാർക്കു മേൽ വിചാരകൻ; അഹിലൂദിന്റെ മകനായ യെഹോശാഫാത്ത് മന്ത്ര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പ്പോൾ യിസ്രായേൽ ഒക്കെയും ദാവീദിനെ വിട്ടു പിന്മാറി ബിക്രിയുടെ മകനായ ശേബയുടെ പക്ഷം ചേർ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ഹൂദാപുരുഷന്മാരോ യോർദ്ദാൻ തുടങ്ങി യെരൂശലേംവരെ തങ്ങളുടെ രാജാവിനോടു ചേർന്നു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ശെവാ രായസക്കാരൻ; സാദോക്കും അബ്യാഥാരും പുരോഹിതന്മാ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ാവീദ് യെരൂശലേമിൽ അരമനയിൽ എത്തി; അരമന സൂക്ഷിപ്പാൻ പാർപ്പിച്ചിരുന്ന പത്തു വെപ്പാട്ടികളെയും 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തഃപുരത്തിൽ ആക്കി രക്ഷിച്ചു എങ്കിലും അവരുടെ അടുക്കൽ ചെന്നില്ല. അങ്ങനെ അവർ ജീവപര്യന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തിന്നു യോവാബ്: മുടിച്ചുകളകയോ നശിപ്പിക്കയോ ചെയ്‍വാൻ എനിക്കു ഒരിക്കലും സംഗതിയാ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വലിലിരുന്നു വൈധവ്യം ആച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യായീർയ്യനായ ഈരയും ദാവീദിന്റെ പുരോഹിതൻ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നന്തരം രാജാവു അമാസയോടു: നീ മൂന്നു ദിവസത്തിന്നകം യെഹൂദാപുരുഷന്മരെ വിളിച്ചുകൂട്ടി അവരുമായി ഇ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ി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ങ്ങനെ അമാസാ യെഹൂദാപുരുഷന്മരെ വിളിച്ചുകൂട്ടുവാൻ പോയി; എന്നാൽ കല്പിച്ച അവധിയിലധിക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മസിച്ച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റെ ദാവീദ് അബീശായിയോടു: അബ്ശാലോം ചെയ്തതിനെക്കാളും ബിക്രിയുടെ മകനായ ശേബ ഇപ്പോൾ നമുക്കു അധി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ോഷം ചെയ്യും; അവൻ ഉറപ്പുള്ള വല്ല പട്ടണത്തിലും കടന്നു നമ്മുടെ ദൃഷ്ടിയിൽന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െറ്റിപ്പോകാതാരിക്കേണ്ടതിന്നു നീ നിന്റെ യജമാനന്റെ ചേവകരെ കൂട്ടിക്കൊണ്ടു അവനെ പിന്തുടരു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കാര്യം അങ്ങനെയല്ല; ബിക്രിയുടെ മകനായ ശേബ എന്നൊരു എഫ്രയീംമലനാട്ടുകാരൻ ദാവീദ്‍രാജാവി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ങ്ങനെ യോവാബിന്റെ ആളുകളും ക്രോത്യരും പ്ളേത്യരും സകലവീരന്മാരും ബിക്രിയുടെ മകനായ ശേബയെ പിന്തുടര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െരൂശലേമിൽ നിന്നു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ർ ഗിബെയോനിലെ വലിയ പാറയുടെ അടുക്കൽ എത്തിയപ്പോൾ അമാസാ അവർക്കെതിരെ വന്നു. എന്നാൽ യോവാബ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രിച്ചിരുന്ന പടയങ്കിമേൽ ഒരു കച്ചയിൽ ഉറയോടുകൂടെ ഒരു വാൾ അരെക്കു കെട്ടിയിരിന്നു; അവൻ നടക്കുമ്പോൾ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ോവാബ് അമാസയോടു: സഹോദരാ, സുഖം തന്നേയോ എന്നു പറഞ്ഞു അമാസയെ ചുംബനം ചെയ്‍വാൻ വലത്തുകൈകൊണ്ട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ടിക്കു പിട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ന്നാൽ യോവാബിന്റെ കയ്യിൽ വാൾ ഇരിക്കുന്നതു അമാസാ സൂക്ഷിച്ചില്ല; യോവാബ് അവനെ അതു കൊണ്ടു വയറ്റ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ത്തി കുടൽ ചോർത്തിക്കളഞ്ഞു; രണ്ടാമതു കുത്തേണ്ടിവന്നില്ല; അവൻ മരിച്ചുപോയി. യോവാബും അവന്റെ സഹോദര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ീശായിയും ബിക്രിയുടെ മകനായ ശേബയെ പിന്തുട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സരിച്ചിരിക്കുന്നു; അവനെ ഏല്പിച്ചുതന്നാൽ മാത്രം മതി; ഞാൻ പട്ടണത്തെ വിട്ടുപോക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യോവാബിന്റെ ബാല്യക്കാരിൽ ഒരുത്തൻ അതിന്നരികെ നിന്നുകൊണ്ടു യോവാബിനോടു ഇഷ്ടമുള്ളവനും ദാവീദ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്ഷക്കാരനും യോവാബിന്റെ പിന്നാലെ ചെല്ല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മാസാ വഴിനടുവിൽ രക്തത്തിൽ മുഴുകി കിടന്നതുകൊണ്ടു ജനമൊക്കെയും നില്ക്കുന്നു എന്നു കണ്ടിട്ട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ാസയെ വഴിയിൽനിന്നു വയലിലേക്കു മാറ്റി; അവിടെ എത്തുന്നവനെല്ലാം നില്ക്കുന്നു എന്നു കാൺകകൊണ്ടു അവൻ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സ്ത്രം അവന്റെമേൽ ഇ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വനെ പെരുവഴിയിൽനിന്നു മാറ്റിയശേഷം എല്ലാവരും ബിക്രിയുടെ മകനായ ശേബയെ പിന്തുടരുവാൻ യോവാബ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നാലെ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ന്നാൽ ശേബ എല്ലായിസ്രായേൽഗോത്രങ്ങളിലും കൂടി കടന്നു ആബേലിലും ബേത്ത്-മാഖയിലും എല്ലാബേർയ്യ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ലും ചെന്നു; അവരും ഒന്നിച്ചുകൂടി അവന്റെ പിന്നാലെ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റ്റവർ വന്നു ബേത്ത്-മാഖയോടു ചേർന്ന ആബേലിൽ അവനെ നിരോധിച്ചു പട്ടണത്തിന്നു നേരെ വാടകോരി;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 യോവാബിനോടു: അവന്റെ തല മതിലിന്റെ മുകളിൽനിന്നു നിന്റെ അടുക്കൽ ഇട്ടുതര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ങ്ങിന്റെ വക്കത്തായിരുന്നു; യോവാബിനോടുകൂടെയുള്ള എല്ലാ പടജ്ജനവും മതിൽ തള്ളിയിടുവാൻ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ടിച്ചുതുടങ്ങ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പ്പോൾ ജ്ഞാനമുള്ള ഒരു സ്ത്രീ: കേൾപ്പിൻ, കേൾപ്പിൻ; ഞാൻ യോവാബിനോടു സംസാരിക്കേണ്ടതിന്നു ഇ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ത്തുവരുവാൻ അവനോടു പറവിൻ എന്നു പട്ടണത്തിൽനിന്നു വിളിച്ച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വൻ അടുത്തുചെന്നപ്പോൾ: നീ യോവാബോ എന്നു ആ സ്ത്രീ ചോദിച്ചു. അതേ എന്നു അവൻ പറഞ്ഞു. അവൾ അവ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ിയന്റെ വാക്കു കേൾക്കേണമേ എന്നു പറഞ്ഞു. ഞാൻ കേൾക്കാം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റെ അവൾ ആബേലിൽ ചെന്നുചോദിക്കേണം എന്നു പണ്ടൊക്കെ പറകയും അങ്ങനെ കാര്യം തീർക്കുകയും ചെയ്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തിവ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ഞാൻ യിസ്രായേലിൽ സമാധാനവും വിശ്വസ്തതയും ഉള്ളവരിൽ ഒരുത്തി ആകുന്നു; നീ യിസ്രായേലിൽ ഒരു പട്ടണത്ത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ു മാതാവിനെയും നശിപ്പിപ്പാൻ നോക്കുന്നു; നീ യഹോവയുടെ അവകാശം മുടിച്ചുകളയുന്നതു എന്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ങ്ങനെ സ്ത്രീ ചെന്നു തന്റെ ജ്ഞാനത്താൽ സകലജനത്തെയും സമ്മതിപ്പിച്ചു; അവർ ബിക്രിയുടെ മകനായ ശേബ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ല വെട്ടി യോവാബിന്റെ അടുക്കൽ ഇട്ടുകൊടുത്തു; അപ്പോൾ അവൻ കാഹളം ഊതി, എല്ലാവരും പട്ടണം വ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ുകളിലേക്കു പോയി. യോവാബ് യെരൂശലേമിൽ രാജാവിന്റെ അടുക്കൽ മടങ്ങ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യോവാബ് യിസ്രായേൽസൈന്യത്തിന്നൊക്കെയും അധിപതി ആയിരുന്നു; യെഹോയാദായുടെ മകനായ ബെനായ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2026-09-07T02:52:34Z</dcterms:created>
  <dcterms:modified xsi:type="dcterms:W3CDTF">2026-09-07T02:52:34Z</dcterms:modified>
  <dc:title>2 ശമൂവേൽ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