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4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ாற்பது நாள் இராப்பகல்
வனவாசம் பண்ணினீர்;
நாற்பது நாள் ராப் பகல்
சோதிக்கப்பட்டும் வென்ற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ஏற்றீர் வெயில் குளிரை
காட்டு மிருகத் துணை
மஞ்சம் உமக்குத் தரை,
கல் உமக்குப் பஞ்சன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மைப் போல நாங்களும்
லோகத்தை வெறுக்கவும்,
உபவாசம் பண்ணவும்
ஜெபிக்கவும் கற்பி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ாத்தான் சீறி எதிர்க்கும்
போதெம் தேகம் ஆவியை
சோர்ந்திடாமல் காத்திடும்,
வென்றீரே நீர் அவன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ப்போதெங்கள் ஆவிக்கும்
மா சமாதானம் உண்டாம்;
தூதர் கூட்டம் சேவிக்கும்
பாக்கியவான்கள் ஆக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2026-07-30T15:59:33Z</dcterms:created>
  <dcterms:modified xsi:type="dcterms:W3CDTF">2026-07-30T15:59:33Z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