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7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 நீரே என் இயேசுவே 
ராஜனே நீர் வாருமே
என் வாழ்நாள் முழுவதும் 
எனக்கெல்லாமே நீரே
துணை நீரே என் இயேசுவ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ங்கள் மாறியே  புரியாமல் போனதே
துணையாக வந்ததைக் கண்டேன்
எனக்காக வந்தீரே சிலுவையை சுமந்தீரே
பலியாகி தந்ததைக் கொண்டேன்
என்னோடு நீரே இருந்தீர்
பாதையில் கூட நடந்தீர்
என் பாவத்தை மன்னித்தீர்
என்  வாழ்க்கையை  மாற்றின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ின் பாதையில்  களிப்பான நேரத்தில்
கரங்களால் அணைத்தவர் நீரே
யாரில்லா நேரத்தில்  தனிமையின் பாதையில்
தாங்கியே வந்தவர் நீரே
நீர் இங்கே இல்லாதிருந்தால்
என் வாழ்க்கை வீணாகிடுமே
எனக்கெல்லாமே நீர் தானே
நம்புவேன் 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2026-07-30T19:08:32Z</dcterms:created>
  <dcterms:modified xsi:type="dcterms:W3CDTF">2026-07-30T19:08:32Z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